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2.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notesSlides/notesSlide3.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4.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5.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notesSlides/notesSlide6.xml" ContentType="application/vnd.openxmlformats-officedocument.presentationml.notesSlide+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515" r:id="rId3"/>
    <p:sldId id="467" r:id="rId4"/>
    <p:sldId id="459" r:id="rId5"/>
    <p:sldId id="575" r:id="rId6"/>
    <p:sldId id="468" r:id="rId7"/>
    <p:sldId id="274" r:id="rId8"/>
    <p:sldId id="648" r:id="rId9"/>
    <p:sldId id="311" r:id="rId10"/>
    <p:sldId id="450" r:id="rId11"/>
    <p:sldId id="482" r:id="rId12"/>
    <p:sldId id="577" r:id="rId13"/>
    <p:sldId id="697" r:id="rId14"/>
    <p:sldId id="698" r:id="rId15"/>
    <p:sldId id="696" r:id="rId16"/>
    <p:sldId id="481" r:id="rId17"/>
    <p:sldId id="340" r:id="rId18"/>
    <p:sldId id="341" r:id="rId19"/>
    <p:sldId id="699" r:id="rId20"/>
    <p:sldId id="267" r:id="rId21"/>
    <p:sldId id="292" r:id="rId22"/>
    <p:sldId id="336" r:id="rId23"/>
    <p:sldId id="519" r:id="rId24"/>
    <p:sldId id="333" r:id="rId25"/>
    <p:sldId id="485" r:id="rId26"/>
    <p:sldId id="486" r:id="rId27"/>
    <p:sldId id="487" r:id="rId28"/>
    <p:sldId id="488" r:id="rId29"/>
    <p:sldId id="559" r:id="rId30"/>
    <p:sldId id="558" r:id="rId31"/>
    <p:sldId id="495" r:id="rId32"/>
    <p:sldId id="490" r:id="rId33"/>
    <p:sldId id="489" r:id="rId34"/>
    <p:sldId id="603" r:id="rId35"/>
    <p:sldId id="694" r:id="rId36"/>
    <p:sldId id="599" r:id="rId37"/>
    <p:sldId id="310" r:id="rId38"/>
    <p:sldId id="260" r:id="rId39"/>
    <p:sldId id="476" r:id="rId40"/>
    <p:sldId id="613" r:id="rId41"/>
    <p:sldId id="645" r:id="rId42"/>
    <p:sldId id="542" r:id="rId43"/>
    <p:sldId id="286" r:id="rId44"/>
    <p:sldId id="646" r:id="rId45"/>
    <p:sldId id="692" r:id="rId46"/>
    <p:sldId id="662" r:id="rId47"/>
    <p:sldId id="659" r:id="rId48"/>
    <p:sldId id="661" r:id="rId49"/>
    <p:sldId id="663" r:id="rId50"/>
    <p:sldId id="691" r:id="rId51"/>
    <p:sldId id="689" r:id="rId52"/>
    <p:sldId id="690" r:id="rId53"/>
    <p:sldId id="664" r:id="rId54"/>
    <p:sldId id="687" r:id="rId55"/>
    <p:sldId id="665" r:id="rId56"/>
    <p:sldId id="693" r:id="rId57"/>
    <p:sldId id="666" r:id="rId58"/>
    <p:sldId id="671" r:id="rId59"/>
    <p:sldId id="672" r:id="rId60"/>
    <p:sldId id="673" r:id="rId61"/>
    <p:sldId id="674" r:id="rId62"/>
    <p:sldId id="676" r:id="rId63"/>
    <p:sldId id="677" r:id="rId64"/>
    <p:sldId id="678" r:id="rId65"/>
    <p:sldId id="679" r:id="rId66"/>
    <p:sldId id="680" r:id="rId67"/>
    <p:sldId id="654" r:id="rId68"/>
    <p:sldId id="475" r:id="rId69"/>
    <p:sldId id="474" r:id="rId70"/>
    <p:sldId id="479" r:id="rId71"/>
    <p:sldId id="480" r:id="rId72"/>
    <p:sldId id="657" r:id="rId73"/>
    <p:sldId id="681" r:id="rId74"/>
    <p:sldId id="682" r:id="rId75"/>
    <p:sldId id="683" r:id="rId76"/>
    <p:sldId id="684" r:id="rId77"/>
    <p:sldId id="686" r:id="rId78"/>
    <p:sldId id="655" r:id="rId79"/>
    <p:sldId id="656" r:id="rId80"/>
    <p:sldId id="658" r:id="rId81"/>
    <p:sldId id="647" r:id="rId82"/>
    <p:sldId id="69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07DD2D-CFF2-5145-9CF7-B3095F00970F}">
          <p14:sldIdLst>
            <p14:sldId id="256"/>
            <p14:sldId id="515"/>
          </p14:sldIdLst>
        </p14:section>
        <p14:section name="Generative text" id="{26CD59C6-2A39-2540-A6AC-66C6A6B19862}">
          <p14:sldIdLst>
            <p14:sldId id="467"/>
            <p14:sldId id="459"/>
            <p14:sldId id="575"/>
            <p14:sldId id="468"/>
            <p14:sldId id="274"/>
            <p14:sldId id="648"/>
            <p14:sldId id="311"/>
            <p14:sldId id="450"/>
            <p14:sldId id="482"/>
          </p14:sldIdLst>
        </p14:section>
        <p14:section name="Classification" id="{765E1576-404F-0347-90E9-B9394B498F38}">
          <p14:sldIdLst>
            <p14:sldId id="577"/>
            <p14:sldId id="697"/>
            <p14:sldId id="698"/>
            <p14:sldId id="696"/>
            <p14:sldId id="481"/>
            <p14:sldId id="340"/>
            <p14:sldId id="341"/>
            <p14:sldId id="699"/>
            <p14:sldId id="267"/>
          </p14:sldIdLst>
        </p14:section>
        <p14:section name="Claude for sheets" id="{F1579B76-BC76-6743-BBE1-BF099B27287F}">
          <p14:sldIdLst>
            <p14:sldId id="292"/>
            <p14:sldId id="336"/>
            <p14:sldId id="519"/>
            <p14:sldId id="333"/>
            <p14:sldId id="485"/>
            <p14:sldId id="486"/>
            <p14:sldId id="487"/>
            <p14:sldId id="488"/>
            <p14:sldId id="559"/>
            <p14:sldId id="558"/>
            <p14:sldId id="495"/>
            <p14:sldId id="490"/>
            <p14:sldId id="489"/>
            <p14:sldId id="603"/>
            <p14:sldId id="694"/>
          </p14:sldIdLst>
        </p14:section>
        <p14:section name="Images and video" id="{38321108-EDC2-7648-A9E7-10FFA173710D}">
          <p14:sldIdLst>
            <p14:sldId id="599"/>
            <p14:sldId id="310"/>
            <p14:sldId id="260"/>
            <p14:sldId id="476"/>
            <p14:sldId id="613"/>
            <p14:sldId id="645"/>
            <p14:sldId id="542"/>
            <p14:sldId id="286"/>
            <p14:sldId id="646"/>
            <p14:sldId id="692"/>
            <p14:sldId id="662"/>
            <p14:sldId id="659"/>
            <p14:sldId id="661"/>
            <p14:sldId id="663"/>
            <p14:sldId id="691"/>
            <p14:sldId id="689"/>
            <p14:sldId id="690"/>
            <p14:sldId id="664"/>
            <p14:sldId id="687"/>
            <p14:sldId id="665"/>
            <p14:sldId id="693"/>
            <p14:sldId id="666"/>
            <p14:sldId id="671"/>
            <p14:sldId id="672"/>
            <p14:sldId id="673"/>
            <p14:sldId id="674"/>
            <p14:sldId id="676"/>
            <p14:sldId id="677"/>
            <p14:sldId id="678"/>
            <p14:sldId id="679"/>
            <p14:sldId id="680"/>
            <p14:sldId id="654"/>
            <p14:sldId id="475"/>
            <p14:sldId id="474"/>
            <p14:sldId id="479"/>
            <p14:sldId id="480"/>
            <p14:sldId id="657"/>
            <p14:sldId id="681"/>
            <p14:sldId id="682"/>
            <p14:sldId id="683"/>
            <p14:sldId id="684"/>
            <p14:sldId id="686"/>
            <p14:sldId id="655"/>
            <p14:sldId id="656"/>
            <p14:sldId id="658"/>
            <p14:sldId id="647"/>
            <p14:sldId id="6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183"/>
    <a:srgbClr val="F6C6AD"/>
    <a:srgbClr val="FAE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70"/>
    <p:restoredTop sz="94658"/>
  </p:normalViewPr>
  <p:slideViewPr>
    <p:cSldViewPr snapToGrid="0">
      <p:cViewPr varScale="1">
        <p:scale>
          <a:sx n="114" d="100"/>
          <a:sy n="114"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1:16.171"/>
    </inkml:context>
    <inkml:brush xml:id="br0">
      <inkml:brushProperty name="width" value="0.35" units="cm"/>
      <inkml:brushProperty name="height" value="0.35" units="cm"/>
      <inkml:brushProperty name="color" value="#FF0066"/>
    </inkml:brush>
  </inkml:definitions>
  <inkml:trace contextRef="#ctx0" brushRef="#br0">1164 1 24575,'51'0'0,"0"0"0,1 0 0,-1 0 0,32 0 0,-11 0 0,-2 0 0,-7 0 0,7 0 0,1 0 0,-6 0 0,-3 0 0,3 0 0,-1 0 0,-5 0 0,2 0 0,6 0 0,11 2 0,15 11-419,-3 7 419,-8 11 0,-7 5 0,-18-3 0,-8-2 0,-10-3 0,-7 1 0,-2 4 0,0 5 0,-4 5 0,-3 5 419,-3 2-419,-3 3 0,-3-4 0,-3 8 0,1 9 0,-2 13 0,-2 16-444,-5-44 1,-1 1 443,-1 6 0,-1 1 0,0 2 0,0 0 0,-1 2 0,-1-1 0,-1-9 0,-2-3 0,-12 38-416,-11-8 416,-11-3 0,-7 6 0,-4-12 0,-1-12 0,-9-5 0,1-13 0,3-8 0,-9 0 0,-7-4 0,27-12 0,-4 1 0,-7 3 0,-3 0-456,-1 2 1,-2 0 455,-3 2 0,-1 1 0,-1 2 0,1 1 0,6-2 0,2-1 0,3-2 0,1 1 0,1-1 0,1 1 0,5-3 0,-1 0 0,-8 6 0,-1 0 0,2 0 0,-1 0 0,0 2 0,0 0 0,-3 1 0,2 0 0,3-3 0,2 1 0,-1 0 0,2 1 0,5-3 0,1 0 0,1 2 0,0 0 0,1 2 0,0 2 0,-1 2 0,1 2 0,-3 4 0,1 1 0,3 1 0,2 1 0,5-5 0,3 0 0,-21 37 0,9-2 0,8 3 0,5-1 0,9-1-385,9-2 385,6 2 0,2 2 0,4-2 810,0-1-810,1-6 0,4-1 405,9-3-405,13 1 0,18 3 0,14 4 0,-23-32 0,1 1 54,4 1 0,1 0-54,2 0 0,2 1 0,1-1 0,3-1 0,-1-1 0,0-2 0,-2-3 0,-2-1 0,-2-2 0,-1-2 217,34 24-217,1-4 0,4 0 0,5-1 0,-3-3 0,-7-12 0,-2-6 0,-8-9 0,-4-4 0,10 0 0,9-5 0,9-2 0,-38-5 0,0-1-386,0-2 1,0-2 385,3-4 0,2-2 0,6-6 0,0-4 0,5-6 0,1-2-479,1-4 0,1-2 479,10-5 0,2-1-492,3-1 0,1 0 164,-24 10 0,1 0 0,-1 1 264,28-13 0,-3 2-428,-11 4 0,-2 1 409,-10 3 1,-4 2 82,26-12 0,-11 5 597,-23 13-597,-12 5 983,-4 5-454,-12 4 454,-6 2 0,-4 4 0,-7-1-8,-52-2-975,2-3 0,-50-6-984,6-10 492,31 6 0,-2-1 0,0-2 0,0-1 0,-2 0 0,2-1 0,8 4 0,5 0-492,-18-10 0,15 7 390,19 7 594,10 5 0,7 2 0,1 1 983,5 0 0,2 1 0,15-1 0,-1 2 0,17 1 0,-1 1 0,13-4-382,14-4-601,17-7 0,16-2-411,-38 10 0,2-1 411,4-1 0,0-1 0,2 2 0,0 0 0,-6 1 0,-2 1 0,39-7 0,-7 4 0,-10 1 0,7 0 0,-10 4 0,-12 4 0,-10 3 0,-9 1 0,-9 0 822,-5 0-822,-5 0 0,-5 0 0,0 0 0,-4 1 0,-4 10 0,-1-2 0,-3 6 0,0-4 0,0 6 0,-5 21 0,-1 21 0,-5 16 0,0 4 0,-1-6 0,-4 6 0,-1 1 0,-1 9 0,-1 0-409,-3-2 409,-3-4 0,-2-10 0,2-13 0,4-15 0,5-8 0,3-6 0,3-7 0,0-4 0,2-6 0,2-3 409,2-2-409,1 0 0,1-31 0,0-2 0,2-54 0,0-6 0,0 33 0,0-4 0,-1-18 0,2-5 0,0-8 0,1-1-492,-1 0 0,1 3 0,1 11 0,0 7-329,2-10 821,-2 38 0,0 11 0,-2 5 0,-2 8 0,-3 8 0,-10 10 983,3-2 0,-3 8-160,4-8-823,0 1 0,-3-1 0,-2-2 0,-2 0 0,-4 2 0,-4 2 0,-4 3 0,-3 4 0,-2 0 0,-2 1 0,4-3 0,8-2 0,8-1 0,5-2 0,3 0 0,0 1 0,25 2 0,-5-2 0,22 3 0,-11-4 0,0 3 0,-3-2 0,-1 2 0,-7-2 0,0 0 0,-2 1 0,-4 8 0,-3-8 0,-3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15:56:08.880"/>
    </inkml:context>
    <inkml:brush xml:id="br0">
      <inkml:brushProperty name="width" value="0.35" units="cm"/>
      <inkml:brushProperty name="height" value="0.35" units="cm"/>
      <inkml:brushProperty name="color" value="#E71224"/>
    </inkml:brush>
  </inkml:definitions>
  <inkml:trace contextRef="#ctx0" brushRef="#br0">13409 813 24575,'-57'-37'0,"-1"0"0,0 0 0,-11-3 0,-2 1 0,-6-1 0,6 4 0,-5-1 0,-2 1 0,-2 3-246,-8-1 0,-2 3 0,-4 1 0,-2 3 49,8 5 0,-4 2 1,-1 2-1,-2 1 0,-1 1 33,12 4 0,-2 1 0,-1 2 0,0 0 0,0 2 0,1 0 0,0 1 0,1 1 0,-1 1 0,0 1 0,1 0 0,-1 1 0,2 1 0,-2-1 0,1 2 0,1 0 0,1 0 0,3 2-82,-21 1 0,2 1 0,4 1 0,2 2 0,10 0 0,1 2 0,3 1 0,2 2 131,-13 5 1,2 2 0,4 3 114,12 3 0,2 2 0,1 2 0,0 1 0,0 2 0,3 3 0,3 2 0,2 2 0,1 1 0,1 0 0,1 1 0,3 1 0,-20 20 0,5 0 0,10-6 0,3 0 0,8-1 0,4 1 491,1 5 1,3 3-222,7 2 1,3 2-271,2 7 0,7 0 0,11-5 0,9-2 491,14-4 1,11-3-1,10-5 1,9-6-1,11-3 1,7-5-1,7-5 1,3-6-1,-1-5 1,-2-4-96,-11-4 0,-3-3-396,25 1 0,-32-11 0,-20-5 0,-2 0 0,-7 0 0,-2 0 0,-3-4 0,-2-6 0,-3-7 0,-1-21 0,-4-25 0,-2-26 0,0 24 0,-3-5 0,-7-10 0,-7-4 0,0 21 0,-5 0 0,-4-1-328,-9-7 0,-5-1 0,-6 3 295,-10-5 1,-8 2-1,-4 2-213,11 14 0,-3 0 0,-2 1 0,-3 2 28,-6-3 0,-4 1 0,-1 2 0,0 2-28,6 6 0,0 0 0,0 3 0,0 3-82,-20-8 0,-1 4 0,3 4 258,12 8 0,1 3 1,0 5 69,1 4 0,-1 4 0,-1 1 0,-2 0 0,-1 2 0,0 2 0,-4 3 0,0 3 0,0 0 0,-4 0 0,-1 2 0,1 0 0,1 1 0,0 1 0,-1 1 0,-3 0 0,-1 1 0,0 3 0,2 2 0,0 2 0,1 4 0,-2 2 0,0 2 0,0 6-246,17-1 0,-1 3 0,0 3 0,-1 1 0,-3 2 0,0 2 0,-1 2 0,0 2 0,-6 5 0,1 2 0,-1 2 0,-2 5 82,20-10 0,-2 3 0,-1 1 0,0 3 0,0 1 0,1 3 0,-7 7 0,1 3 0,-1 3 0,1 2 0,0 1 0,-1 2 23,7-4 1,0 1-1,0 3 1,0 0-1,0 2 1,2 0-1,0 1 39,9-7 0,0 1 1,0 1-1,1 1 1,1 0-1,1 0 1,1 0-1,2 0 102,-3 6 0,2 1 0,0-1 0,2 1 0,2 0 0,1-1 0,2 0 0,-1 3 0,2 1 0,1-1 0,2-1 0,2 0 0,2 0-24,-2 7 1,2 0 0,2-1 0,2 0 0,3-2 23,-3 12 0,4-1 0,3-2 0,2-3 0,-1 10 0,3-4 0,3-3 0,5-14 0,1-4 0,2-2 0,-2 15 0,2-5 0,3-16 0,2-2 0,0-3 0,1-1 491,0-6 1,1-3-273,-3 32-219,2-16 0,0-9 983,3-12 0,0-9 0,3-11 0,-1-3 0,-3-11 0,-11-18 0,-18-22 0,-29-35-492,13 16 1,-4-5-1,-2-1 1,-2-2-984,-6-9 0,-1-2 0,6 4 0,0-1 453,2-3 0,0-2 39,0-3 0,1-3 0,4 0 0,2-1 0,4 5 0,2 1 0,8 9 0,2 3 0,2 4 0,2 3 0,-14-30 0,4 5 0,10 18 0,6 14 0,7 21 0,6 29 983,18 38 0,26 43-492,-13-37 1,3 0-486,6 5 1,1-1-499,-2-5 0,0-1 0,0 1 0,1 0 0,2 2 0,2 0 0,4 2 0,1 1 0,2 0 0,1-2 0,-6-7 0,0-1 0,0 1 0,0-1-492,26 27 0,-3-4 6,1-3 978,-6-8 983,-12-10 0,-6-11 0,-12-15 0,-7-11 0,-3-5 0,-3-3 0,-2 0 0,0 2 0,2 5 0,1 1-979,4 5-4,1-2 0,3 4 0,0 2 0,0 1 0,-2-3 0,-3-2 0,0 0 0,-1 0 0,0-2 0,-3-4 0,0-4 0,0-2 0,0-1 0,1-2 0,2-5 0,18-24 0,18-19 0,-7 6 0,5-3-492,5-4 0,4-2 313,9-6 0,4-1 179,4-5 0,2 1 0,-7 9 0,0 1 0,1-2 0,-2 1 0,-7 11 0,-3 1 0,-6 5 0,-1 2 0,-5 2 0,-2 3 0,33-18 0,-24 16 0,-15 13 0,-12 12 0,-17 5 0,0 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1:57:43.961"/>
    </inkml:context>
    <inkml:brush xml:id="br0">
      <inkml:brushProperty name="width" value="0.35" units="cm"/>
      <inkml:brushProperty name="height" value="0.35" units="cm"/>
      <inkml:brushProperty name="color" value="#E71224"/>
    </inkml:brush>
  </inkml:definitions>
  <inkml:trace contextRef="#ctx0" brushRef="#br0">8582 70 24575,'-57'0'0,"-1"0"0,1 0 0,-8 0 0,-7 0 0,-6 0 0,-4 0 0,-2 0 0,13 0 0,-4 0 0,-2 0 0,-2 0 0,-3 0 0,0 0 0,-2 0 0,0 0-90,13 0 1,-1 0-1,-2 0 1,0 0 0,-2 0-1,1 0 1,-1 0 0,-1 0-1,1 0 1,0 0-1,1 0 0,-2 0 1,1 0-1,0 0 1,-2 0 0,2 0-1,-1 0 1,1 0 0,0 0-1,0 0 1,1 0-1,1 0-9,-4 0 1,2 0 0,0 0-1,0 0 1,1 0 0,0 0-1,1 0 1,0 0 0,0 0-1,1 0-11,-3 0 1,1 0 0,1 0 0,0 0-1,-1 0 1,2 0 0,0 0 0,2 0-1,-2 0-13,-3 0 0,1 0 0,0 0 0,0 0 0,0 0 0,2 0 0,0 0 0,0 0-18,-5 0 1,-1 0-1,2 0 1,0 0-1,2 0 1,0 0-1,0 0-23,-2 0 0,0 0 0,1 0 0,2 0 0,0 0 0,2 0-33,-3 0 0,0 0 1,3 0-1,2 0 0,0 0-49,-3 0 0,2 0 0,2 0 0,1 0-82,-14 0 0,3 0 0,1 0 196,9 0 1,2 0-1,2 0 132,7 0 0,2 0 0,3 0 491,-15 0 1,5 0-1,15 0 1,4 0 491,-8 0 0,30 0 0,18 4 0,17 6 0,0-1 0,8 4 0,-12-3 0,-3 2-578,-5 4-405,-1 16 0,-3 9 0,-4 10 0,-3 7 0,-2 8 0,-2 5-246,-2 1 0,0 5 0,-2 4 0,-1 3 82,4-18 0,-1 3 0,-1 2 0,0 1 0,-1 1 0,0 0 23,1-5 1,0 0-1,0 0 1,0 1-1,-1 2 1,0 0-1,1 0 0,-2 4 1,0 3-1,0-1 1,1 1-1,-1 1 1,0 0-1,1 1 18,1-9 0,0 1 0,1 1 0,-1-2 0,1 2 0,0 0 0,0-1 0,-1 1 0,2-2 0,-1 1 0,1-1 0,-1 0 0,1 1 0,1-1 0,-2 0 0,2 0-18,-2 8 1,-1 0-1,2-1 1,-1 1-1,1-1 1,-1-2-1,2-1-23,-2 5 0,0-2 0,2-1 0,-2-1 0,2-1 0,-1 0 0,2-4 0,0 0 0,-1-1 0,1-2 0,0 1 0,0-1-33,0 5 0,-1 1 1,0-3-1,1 0 0,0-2-49,-2 10 0,1-2 0,0-2 0,0-1 491,2-8 1,1-1 0,0-2 0,-1-4-92,0 3 0,0-3 0,2-4 337,-4 11 1,2-6 491,-2 13 0,7-35 0,6-20 0,7-10 0,10-8 0,25-2-492,0-1 1,8 0-165,0 1 1,5 0 0,6-1-525,-3 2 0,5-2 1,5 1-1,2 0 0,3-1 56,-4 0 1,2 0-1,4 0 1,2 0-1,2-1 1,1 1-1,2-2 31,-7 1 1,2 0 0,2 0 0,1 0-1,1 0 1,1-1 0,1 1 0,2-1-1,0 0 28,-11 1 0,1 0 0,1-1 0,2 1 0,-1-1 0,2 0 0,0 1 0,0-1 0,0 1 0,0-1 0,-1 0 0,0 0 0,-2 0 0,1 0 0,-1 1 0,1-2 0,-1 1 0,1 0 0,-1 0 0,0 0 0,0 0 0,0 0 0,0 0 0,-1 0-8,4 1 1,1-1-1,-1-1 1,0 1 0,0 0-1,-1 1 1,0-1 0,0 0-1,0 0 1,-2 1-1,1-1-9,2 0 1,0 1 0,-1 0-1,1-1 1,-2 1 0,0 0-1,-1 0 1,0 0 0,-1 0-1,-1-1-24,9 1 0,-1-1 0,-2 0 0,0 0 0,-1 0 0,0 0 0,1 1 0,0-2 13,-8 2 1,1-1 0,1 0 0,-1 0-1,0 1 1,1-1 0,-2-1 0,1 1-1,-1 0-13,7-1 0,0 0 0,-1 0 0,1-1 0,-2 2 0,1-2 0,-1 1 0,0-1 0,-4 2 0,1-1 0,-1 0 0,0 0 0,0 0 0,-1 0 0,-1 0 0,-1 1-18,6 0 1,-2-1-1,0 1 1,-1 0-1,0 1 1,-3 0-1,-1 0 54,14 0 1,-3 0 0,0 1 0,-4 1-1,-3 0 87,2 0 0,-2 2 0,-3 0 0,-4 0 327,0 0 1,-3 0 0,-5 0 163,3 0 1,-9 0 491,10 0 0,-28 0 0,-15-1 0,-6-2 0,-8-3 0,-4-2 0,0-3 0,0-6 0,0-3 0,-8-11-7,-5-16-976,5 8 0,0-6 0,-1-20 0,3-9 0,2 6 0,2-7 0,1-7-197,-1 14 0,1-5 1,1-3-1,0-3 0,-1-1 56,1 13 1,0-2-1,0-2 1,0-1-1,0-2 1,0 1-1,0-1 18,0 1 0,0 1 0,0-3 0,0 0 0,0 0 0,0 0 0,0-1 0,0 0 0,0-3 0,0-1 0,0 0 0,0 0 0,0-1 0,0 0 0,0 1 0,0 1 0,0 0 0,0 1 0,0 1 0,0-1 0,0 0 0,0 2 0,0-2 0,0 2 0,0 1 0,0 1 0,0 0 0,0 1 0,0-1 0,0 1 0,0 1 0,0 0-18,0-4 1,0 1-1,0 1 1,0 0-1,0 1 1,0 2-1,0 0-23,0-2 0,0 0 0,0 3 0,0 0 0,0 2 0,0 3-82,0-16 0,0 3 0,0 3 0,0 4-82,0-4 0,0 5 0,0 4-156,0-7 0,0 9 1467,0-12 0,0 37 0,0 26-656,0 11 1,0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1:57:43.962"/>
    </inkml:context>
    <inkml:brush xml:id="br0">
      <inkml:brushProperty name="width" value="0.35" units="cm"/>
      <inkml:brushProperty name="height" value="0.35" units="cm"/>
      <inkml:brushProperty name="color" value="#E71224"/>
    </inkml:brush>
  </inkml:definitions>
  <inkml:trace contextRef="#ctx0" brushRef="#br0">604 1 24575,'0'42'0,"0"15"0,0 18 0,0 6 0,0 2 0,0-4 0,0-7 0,0 3 0,0-2 0,0 2 0,0 4 0,0 1 0,0-2 0,0-9 0,0-6 0,0-9 0,0-9 0,0-5 0,0-2 0,0-1 0,0-1 0,0-7 0,0-2 0,0-1 0,0 1 0,0 1 0,0 1 0,0-1 0,0-3 0,0-3 0,0-5 0,0-2 0,0-4 0,0 0 0,-15-13 0,1 1 0,-21-13 0,2-2 0,-12-5 0,-6-8 0,-7-4 0,-6-4 0,2-1 0,0 1 0,9 3 0,11 8 0,14 6 0,9 9 0,5 2 0,5 1 0,30 22 0,-3-5 0,37 29 0,-14-10 0,4 3 0,-2-1 0,-6-3 0,0-1 0,0-2 0,-4-2 0,-3-6 0,-7-2 0,-4-3 0,-3-1 0,-3-2 0,-2-3 0,-3-3 0,0-2 0,5 0 0,-3 0 0,4 1 0,-4 2 0,0-1 0,-1 0 0,1-1 0,-2-1 0,5 0 0,-2-2 0,11-6 0,1-5 0,9-9 0,3-5 0,-2 0 0,1-3 0,-2 3 0,1-3 0,0 2 0,-2 1 0,0 1 0,-1 2 0,2-3 0,0 3 0,1 1 0,-1 1 0,0 1 0,-3 3 0,-2 3 0,-5 4 0,-6 3 0,-4 2 0,-4 1 0,-3-1 0,-3-1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1:57:43.963"/>
    </inkml:context>
    <inkml:brush xml:id="br0">
      <inkml:brushProperty name="width" value="0.35" units="cm"/>
      <inkml:brushProperty name="height" value="0.35" units="cm"/>
      <inkml:brushProperty name="color" value="#E71224"/>
    </inkml:brush>
  </inkml:definitions>
  <inkml:trace contextRef="#ctx0" brushRef="#br0">594 1 24575,'0'52'0,"0"8"0,0 17 0,0-7 0,0-2 0,0 7 0,0-5 0,0 8 0,0-4 0,0-13 0,0 1 0,0-2 0,0 6 0,0 5 0,0 7 0,0-8 0,0-2 0,0-5 0,0-2 0,0 6 0,0-6 0,0 4 0,0-9 0,0-4 0,0-5 0,0-10 0,0 0 0,0-7 0,0-6 0,0-2 0,0-4 0,0 1 0,0 5 0,0-2 0,0 1 0,0 0 0,0-2 0,0 0 0,0-1 0,0-6 0,0-1 0,-2-4 0,-17-20 0,-8-11 0,-17-20 0,-16-17 0,-1-4 0,0-1 0,-1 1 0,15 13 0,-2 3 0,6 7 0,7 7 0,5 9 0,7 8 0,6 4 0,8 8 0,30 26 0,-1-3 0,31 34 0,-6-6 0,2 4 0,-3-1 0,-6-6 0,-2-3 0,4 3 0,-3-2 0,-3-3 0,-4-4 0,-5-5 0,-3-4 0,-4-6 0,-4-3 0,-3-4 0,0-4 0,-1-1 0,-2-3 0,3 2 0,-3-1 0,3 3 0,-2 0 0,-1-1 0,0-1 0,1-2 0,1-2 0,0 0 0,0-3 0,0 0 0,2-5 0,6-7 0,12-15 0,13-12 0,8-8 0,9-5 0,-3 3-984,2-2 0,-2 4 0,-3 4 0,5-1 0,-2 3 0,1-1 104,-3 3 880,-4 6 0,-6 6 983,-6 9 0,-10 5 0,-10 3 0,-5 4 0,-3 1 0,-1 3-688,-1 0 0,-2 0 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2:00:48.560"/>
    </inkml:context>
    <inkml:brush xml:id="br0">
      <inkml:brushProperty name="width" value="0.35" units="cm"/>
      <inkml:brushProperty name="height" value="0.35" units="cm"/>
      <inkml:brushProperty name="color" value="#E71224"/>
    </inkml:brush>
  </inkml:definitions>
  <inkml:trace contextRef="#ctx0" brushRef="#br0">1107 1603 24575,'-45'-17'0,"-4"-6"0,-2-6 0,0-4 0,-4-6 0,12 9 0,0-1 0,5 5 0,6 8 0,1-1 0,13 9 0,4-2 0,5 3 0,-4-3 0,-8-8 0,-10-4 0,-10-5 0,-2 0 0,-2 2 0,-2-1 0,4 2 0,1 1 0,8 5 0,4 1 0,7 3 0,4 3 0,7 2 0,6 3 0,-1 0 0,-1 3 0,-2 3 0,-2 2 0,2-2 0,0-1 0,-1 0 0,2 1 0,0 0 0,-1 0 0,2-3 0,0 0 0,0 2 0,0-6 0,-1 3 0,-1-4 0,2 3 0,1 2 0,-1-1 0,0 1 0,16-10 0,-2 4 0,20-17 0,1-14 0,19-36 0,-14 20 0,1-3-456,2 1 0,-1 1 456,-1 3 0,-1 1 0,-6 10 0,0 2-332,16-26 332,3 0 0,-6 11 0,-6 15 0,-10 14 0,-6 10 897,-2 12-897,-5 3 0,0 4 0,-1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2:00:49.956"/>
    </inkml:context>
    <inkml:brush xml:id="br0">
      <inkml:brushProperty name="width" value="0.35" units="cm"/>
      <inkml:brushProperty name="height" value="0.35" units="cm"/>
      <inkml:brushProperty name="color" value="#E71224"/>
    </inkml:brush>
  </inkml:definitions>
  <inkml:trace contextRef="#ctx0" brushRef="#br0">0 7754 24575,'96'0'0,"-45"0"0,4 0 0,22 0 0,6 0-492,12 0 0,4 0 164,-27 0 0,2 0 0,2 0 0,8 1 0,2-1 0,3-1 82,-13-1 0,3-2 0,1-1 0,1-1 0,8-2 0,1-1 0,2-3 0,0-1 49,-13 1 0,1-2 1,0-1-1,0-2 0,0-1 0,2-2 0,-1-1 1,1-2-1,-2-1 0,-2-1-49,12-7 0,-2-2 0,-1-1 0,-1-3 0,2-1 0,-2-2 0,0-2 0,-1-3 0,0-3 0,-1-4 0,-1-2 0,-2-1 215,-3 0 1,-1 0-1,-1-3 1,0-4 30,-11 5 0,0-4 0,0-2 0,-2-1 0,-1 0-197,-2-1 0,-1 0 1,-1-1-1,-2-1 0,-1-2 0,-2-2 0,-1 0 1,-1-2-1,-1-2 0,-1 0 148,2-6 1,0-2 0,-1-1 0,-1-1 0,-3-1-149,-2 1 0,-2 0 1,-1-1-1,-1-2 0,0-1 33,-4 7 0,-1 0 0,0-3 0,0 0 0,-1 0 0,-1-1 0,0-3 0,-1 0 0,0-1 0,-1 0 0,0-1 0,-1-1 61,-4 10 1,1-1-1,-2 0 1,1-1-1,-1 0 1,0-1-1,-1 1 68,0-2 0,-1-1 0,0 0 1,0 0-1,-1 0 0,0 0 0,0 0 35,-1 0 0,0-1 0,0 0 0,-1 1 0,0 0 0,0 1 0,-2 1 0,2-6 0,-1 1 0,0 0 0,-2 2 0,0 2 0,-1 3 0,0-1 0,-2 2 0,0 3 0,-1 2 0,-2 3 269,4-26 1,-2 5 0,-2 5-270,-3 20 0,0 4 0,-2 2 0,2-23 0,0 4 0,-3 10 0,0 6 0,-1-28 983,-4 34 0,0 25 0,-4 9 0,-6 14 0,-4 8 0,-3 3 0,4 2-738,2 1 1,5 0 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16:52:16.777"/>
    </inkml:context>
    <inkml:brush xml:id="br0">
      <inkml:brushProperty name="width" value="0.35" units="cm"/>
      <inkml:brushProperty name="height" value="0.35" units="cm"/>
      <inkml:brushProperty name="color" value="#E71224"/>
    </inkml:brush>
  </inkml:definitions>
  <inkml:trace contextRef="#ctx0" brushRef="#br0">10 5411 24575,'-5'-84'0,"3"20"0,0-9 0,1-2 0,2-8 0,3-5-246,2 0 0,4-5 0,2-4 0,2 0 49,0 10 0,3-2 1,1-1-1,2-1 0,3 0 33,-1 11 0,1-2 0,3 0 0,1 0 0,1 1 0,3 1 0,1 0 0,3 1 0,1 0 0,2 2 0,0 1 0,-1 3-33,3-4 0,1 3 1,0 1-1,1 2 0,0 2-49,9-14 0,0 3 0,1 2 0,-2 4-82,6-4 0,-1 4 0,2 4 236,-2 6 0,2 2 0,1 0 92,0 0 0,0 0 0,2 1 0,0 3 0,2 1 0,2 1 0,3-3 0,3 1 0,-1 1 0,-3 4 0,-1 1 0,3 1 0,3-2 0,3-1 0,2 2 0,-13 11 0,1 1 0,3 0 0,3-1 0,-1 3 0,4-2 0,2 1 0,3-1 0,2 1 0,-3 3 0,2 0 0,3 1 0,1-1 0,2 1 0,2 1-141,-2 1 1,1 1-1,2 0 1,2 0-1,1 1 1,1 1-1,1 0 18,-5 4 0,1 0 0,1 0 0,1 2 0,1 0 0,0 1 0,1 0 0,1 2 13,-8 3 1,1 1 0,0 0 0,1 1-1,1 1 1,0 0 0,0 2 0,1 0-1,-1 0 0,3 1 1,1 1 0,0 0 0,1 1-1,-1 1 1,1 1 0,0 0 0,1 1-1,-1 0 0,2 1 1,0 0 0,0 1 0,1 0-1,-1 1 1,1 1 0,-1 1 0,1 1-1,-1 1 48,0 1 0,0 1 1,0 2-1,0 0 1,0 1-1,-1 1 0,0 0 1,-1 1-1,0 1 62,6 1 0,0 1 0,-1 1 0,0 1 0,-1 0 0,-2 2 0,0-1 0,-2 2 0,3 1 0,-2 1 0,0 1 0,-2 0 0,-1 1 0,-3 2 0,-1 0 0,2 2 0,-1 2 0,-3 0 0,-1 1 0,-3 0 0,-3-1 0,16 5 0,-4 0 0,-2 0 0,-2 0 0,-6-2 0,-1 1 0,-1-1 0,-2-1 0,18 8 0,-2-1 0,-2-1 0,-4-2 0,-3-1 0,0 0 0,-3-1 0,-2-1 0,-1 1 0,-10-3 0,-2-1 0,-1 0 391,29 12 0,-3-1-391,-13-1 0,-3 0 0,-3-2 0,-2 0 0,-4-1 0,0-1 491,7 6 1,1 1-162,1 2 0,0 2-330,3 3 0,-2 2 491,-10-4 1,-4-1-1,-11-6 1,-5 0 491,24 26 0,-16-6 0,-5 2 0,-7-5 0,-10-12 0,-9-12 0,-9-13 0,-5-7-599,1 1-384,-1-3 0,-3-49 0,-18-39 0,-2 4 0,-4-9 0,3 20 0,-2-4 0,0 0-328,0-7 0,0-1 0,2 2-164,-4-23 0,3 5 0,3 14 0,3 6-492,-2-23 0,2 31 822,3 9 162,1 20 0,1 9 0,0 13 0,-2 3 983,2 2 0,0 1 0,3 61 0,8-7 0,0 46-816,4-32-167,-2-10 0,-2-3 0,2 2 0,1 3 0,3 1 0,1-2 0,0 6 0,0 3 0,0 3 0,2 9 0,4 21 0,-8-38 0,1 2 0,1 9 0,1 1 0,-1 0 0,1 0 0,-2-5 0,0-3 0,8 39 0,-5-24 0,-6-24 0,-4-16 0,-3-11 0,0-10 0,0-3 0,1-3 0,-1 5 0,-1 0 0,-1 5 0,2-3 0,0 1 0,1-2 0,-3-2 0,-15-5 0,3-2 0,-14-3 0,4 0 0,0 0 0,-3-2 0,-1-2 0,-17-4 0,-33 0 0,11 3 0,-8 0 0,9 1 0,-5-1 0,-1-1-210,-8 1 1,-1-1-1,-1-1 210,-1-1 0,1-2 0,2 0 0,8 1 0,2-1 0,4 0 0,-11-3 0,6 0 0,16 2 0,7 1 0,-10-1 0,36 3 0,9 6 0,13-1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1"/>
    </inkml:context>
    <inkml:brush xml:id="br0">
      <inkml:brushProperty name="width" value="0.35" units="cm"/>
      <inkml:brushProperty name="height" value="0.35" units="cm"/>
      <inkml:brushProperty name="color" value="#FFFFFF"/>
    </inkml:brush>
  </inkml:definitions>
  <inkml:trace contextRef="#ctx0" brushRef="#br0">6474 0 24575,'18'98'0,"0"0"0,1-1 0,-3-7 0,-1-3 0,0-17 0,8-4 0,-4 1 0,-1-3 0,-6-6 0,-6-9 0,-1-13 0,-2-10 0,0-6 0,0-4 0,-2 1 0,2 2 0,0 6 0,2 1 0,-1 3 0,1 0 0,0-2 0,-2-2 0,0-2 0,-3 0 0,0-1 0,-3-5 0,-8-6 0,-11-6 0,-14-5 0,-16 0 0,-12-3 0,-6-8 0,-1-9 0,6-9 0,6-10 0,6-1 0,6 0 0,6 2 0,4 7 0,-2-1 0,-1 2 0,-2 2 0,-3-2 0,1 3 0,1-3 0,2-4 0,6-4 0,4-5 0,6-5 0,3-2 0,4 0 0,-2 1 0,-2 4 0,-2 6 0,-3 5 0,0 7 0,-1 4 0,-2-1 0,-6 0 0,-8 0 0,-6 1 0,-7 4 0,0 3 0,1 6 0,5 0 0,4 4 0,3 2 0,5 1 0,3 3 0,7 0 0,6 0 0,6 3 0,4 7 0,2 10 0,1 11 0,2 2 0,2-1 0,3-7 0,1-2 0,7 2 0,14 10 0,15 10 0,13 6 0,6 2 0,-2-3 0,0 4 0,4 7 0,3 8 0,-1 2 0,-4-7 0,-8-13 0,-10-13 0,-6-11 0,-8-8 0,-6-6 0,-1 1 0,0 3 0,6 9 0,-1 5 0,1 6 0,-4 0 0,-4-7 0,-2-3 0,-4-5 0,-4 1 0,-1-4 0,-4-4 0,-8-4 0,-18 1 0,-25 3 0,-18 5 0,-11 0 0,-1-5 0,6-6 0,9-6 0,9-3 0,6 0 0,5 0 0,-1 0 0,-1 0 0,1 0 0,-1 0 0,4 0 0,6 0 0,7 0 0,5 0 0,-1 0 0,-3 0 0,-1 0 0,4 0 0,6 0 0,4-1 0,3-4 0,0-11 0,0-17 0,-6-25 0,-8-23 0,14 33 0,-1-3 0,-2-8 0,0-2 0,1 1 0,1 0 0,2 2 0,1 3 0,-7-33 0,9 33 0,4 26 0,1 19 0,-2 6 0,-2 4 0,-5 0 0,-7 0 0,-5 0 0,-9 5 0,-4 7 0,-7 6 0,-6 5 0,3-1 0,4-3 0,13-1 0,10-1 0,8 1 0,8 1 0,2-1 0,3 1 0,2-2 0,0 0 0,2 0 0,0 1 0,0 1 0,0 2 0,0 4 0,0 4 0,0 1 0,0 2 0,2 0 0,4 5 0,5 3 0,8 1 0,2-1 0,3 0 0,1 4 0,0 7 0,0 4 0,0-4 0,0-2 0,0 0 0,2 2 0,8 8 0,9 3 0,10-1 0,6-4 0,1-7 0,3-6 0,-3-7 0,-6-5 0,-11-6 0,-13-5 0,-7-5 0,-7-5 0,-6-3 0,-6-4 0,-26-1 0,-11 1 0,-35 2 0,-19 4 0,26-2 0,-2 0 0,-2 1 0,0 1 0,5 0 0,3 0 0,-35 10 0,36-4 0,13 1 0,6-1 0,0 2 0,-4 0 0,-7-2 0,1-2 0,4-2 0,7-2 0,11 0 0,7-1 0,7-1 0,3 2 0,4-1 0,2 1 0,1 2 0,0 1 0,0 2 0,0 5 0,0 3 0,2 4 0,1 2 0,2-3 0,2-6 0,-1-5 0,4-4 0,5 0 0,8 4 0,14 3 0,9 5 0,7 2 0,-3-4 0,-3-4 0,-3-6 0,-1-4 0,5-1 0,-4 0 0,-1 0 0,-5-3 0,-9 0 0,-6-3 0,-5 2 0,-3 3 0,-5 1 0,-2 4 0,-5 1 0,0 5 0,-2 9 0,-1 16 0,0 23 0,0 19 0,0 12 0,-1-2 0,-3-13 0,-3-19 0,0-20 0,-1-10 0,3-10 0,0-6 0,-2-3 0,-1-6 0,-2-1 0,-3 2 0,-3-1 0,-3 1 0,-5-1 0,-5-2 0,-5-2 0,-9-10 0,-10-15 0,-13-21 0,27 13 0,-1-2 0,-1-4 0,0-1 0,-1 0 0,2 0 0,2 2 0,1-1 0,-29-32 0,7 2 0,9 0 0,9 4 0,8 9 0,6 10 0,5 11 0,4 8 0,1 5 0,0 1 0,-3-3 0,-4-3 0,-3-3 0,-1-1 0,1 1 0,4 1 0,1 5 0,1 4 0,4 5 0,2 3 0,1 1 0,0 1 0,0 1 0,-3 1 0,-1-1 0,-2 0 0,-5 0 0,-1 2 0,-3 2 0,-1 2 0,3 1 0,1 0 0,3 3 0,5 5 0,6 6 0,4 6 0,5 2 0,0-2 0,1 0 0,2-1 0,0 1 0,0 7 0,0 12 0,-2 19 0,-2 16 0,0 16 0,1 6 0,1 4 0,2-3 0,0-9 0,2-8 0,3-8 0,6-2 0,4-1 0,3-2 0,-3 1 0,-3-1 0,-1 2 0,-3-5 0,1-6 0,-3-8 0,-3-8 0,3-3 0,-2-5 0,4 0 0,2 0 0,1 2 0,4 4 0,3 1 0,3-1 0,3-4 0,0-3 0,-1-3 0,2-5 0,1-6 0,1-9 0,-2-7 0,-2-2 0,0-1 0,-3-1 0,1-7 0,-4-12 0,1-10 0,0-7 0,-2-4 0,-1-7 0,-1-10 0,0-7 0,-2-2 0,-4 2 0,-5-1 0,-1-4 0,-2-11 0,0-9 0,0 1 0,0 9 0,0 16 0,0 22 0,0 14 0,2 13 0,3 10 0,13 4 0,19 9 0,22 9 0,-14 0 0,3 3 0,3 4 0,1 0 0,0 2 0,-2 0 0,-3 0 0,-3-1 0,22 15 0,-9-4 0,-7-4 0,-6-5 0,-7-3 0,-5-1 0,-7-2 0,-3-4 0,-5-3 0,-7-2 0,-6-1 0,-4 1 0,0 1 0,0 3 0,-4 9 0,-13 18 0,-13 26 0,8-22 0,-1 5 0,-3 8 0,0 2 0,-1 5 0,-1 1 0,1-1 0,0-2 0,2-3 0,1-3 0,1-7 0,0-2 0,-19 35 0,5-14 0,2-12 0,5-5 0,6-7 0,6-8 0,6-9 0,5-11 0,4-11 0,1-41 0,-3-1 0,-2-31 0,-6 0 0,-5-1 0,-1 8 0,-5 10 0,1 27 0,-3 10 0,-2 7 0,-4 4 0,-5 0 0,-3 0 0,-2 3 0,5 7 0,5 4 0,9 4 0,3 1 0,3 5 0,2 5 0,-3 1 0,3-1 0,3-3 0,1-4 0,5-2 0,-1-1 0,2-2 0,1-2 0,0-4 0,-2-7 0,-9-18 0,-1-11 0,-9-23 0,2-10 0,-5-9 0,-5-8 0,-3-4 0,-4-3 0,-2 1 0,0 9 0,5 11 0,7 15 0,7 13 0,6 7 0,2 6 0,-2 3 0,-1-1 0,-2 3 0,-3-2 0,-2 0 0,1 2 0,0-1 0,1 4 0,3 1 0,-1 4 0,2 4 0,3 1 0,2 2 0,0 0 0,0 0 0,0 1 0,1 3 0,-3 7 0,-3 5 0,-5 5 0,-2 5 0,-1 1 0,4-1 0,8 0 0,4-3 0,5 0 0,3 0 0,0-1 0,3-3 0,0-2 0,0-3 0,0-2 0,0 0 0,0 0 0,0-1 0,0-2 0,-1 1 0,-5-2 0,-4-1 0,-9-3 0,-10-9 0,-15-14 0,-9-11 0,-10-13 0,-3-1 0,-1 5 0,-3 4 0,2 5 0,-3 0 0,-4 0 0,-3-1 0,3 1 0,8 4 0,12 7 0,11 6 0,8 5 0,4 2 0,3 2 0,3-1 0,-3-1 0,-2-1 0,-3-2 0,-5-1 0,-1-2 0,4 1 0,12 4 0,16 6 0,35 19 0,12 6 0,39 36 0,-37-24 0,1 3 0,3 4 0,-1 2 0,-1 0 0,-3 0 0,24 29 0,-10-6 0,-9-9 0,-7-7 0,-7-9 0,-4-6 0,-1 0 0,2-1 0,-1 3 0,0 0 0,0-1 0,1 2 0,0-2 0,-1 2 0,-3 2 0,0-5 0,0-3 0,-4-7 0,-4-8 0,-9-9 0,-45-19 0,-3-18 0,-38-14 0,8-9 0,-4 3 0,0 7 0,0 6 0,3 5 0,7 6 0,7 3 0,9 5 0,9 7 0,3 4 0,3 2 0,-1 2 0,-2 0 0,-5 0 0,-10 0 0,-3 0 0,-4 0 0,3 0 0,9 0 0,7 0 0,10 0 0,7 3 0,0 3 0,0 6 0,-7 6 0,0 1 0,1-2 0,3-6 0,3-3 0,-3-4 0,2-1 0,2-2 0,6 1 0,10 3 0,3 3 0,12 9 0,6-2 0,14 7 0,7-2 0,7 2 0,8 4 0,4 2 0,-4 1 0,-1-1 0,-2-1 0,8-1 0,12 4 0,8 3 0,1 2 0,-9-4 0,-12-2 0,-13-7 0,-6-1 0,-3-3 0,0-3 0,1-1 0,-2-2 0,-1 3 0,1 0 0,4 3 0,7 3 0,3 2 0,1 2 0,-6-1 0,-7-3 0,-7-4 0,-9-5 0,-11-4 0,-42-4 0,-3 2 0,-42 3 0,4 8 0,22-2 0,-4 1 0,-5 2 0,0 0 0,2-1 0,2-1 0,6-3 0,3-2 0,-12 1 0,18-5 0,10-1 0,7 2 0,3 1 0,0 1 0,3 1 0,4-2 0,6-2 0,6-2 0,35-2 0,-4-1 0,29 4 0,-13 6 0,7 8 0,7 12 0,6 7 0,2 6 0,-7-1 0,-6-3 0,-9-6 0,-10-6 0,-3-3 0,-2-3 0,1-2 0,6-3 0,2-3 0,5-2 0,3 2 0,6 0 0,3 1 0,1-2 0,-2-1 0,-2-3 0,1-4 0,3-3 0,8-3 0,8 0 0,4-4 0,-1-8 0,-3-6 0,-5-5 0,-7 2 0,-6 4 0,-7 6 0,-2 5 0,1 3 0,-1 2 0,2 1 0,-5 0 0,-8 0 0,-3 0 0,-11 0 0,-5 0 0,-6 2 0,-6 8 0,1 4 0,3 12 0,2 3 0,4 3 0,-3 0 0,-4-3 0,-2-5 0,-3-7 0,0-2 0,0-2 0,-7 3 0,-3-1 0,1-3 0,1-7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2"/>
    </inkml:context>
    <inkml:brush xml:id="br0">
      <inkml:brushProperty name="width" value="0.35" units="cm"/>
      <inkml:brushProperty name="height" value="0.35" units="cm"/>
      <inkml:brushProperty name="color" value="#FFFFFF"/>
    </inkml:brush>
  </inkml:definitions>
  <inkml:trace contextRef="#ctx0" brushRef="#br0">3883 1 24575,'-61'0'0,"-16"0"0,-21 0 0,45 0 0,0 0 0,0 0 0,0 0 0,-34 0 0,23 0 0,25 0 0,27 2 0,11 3 0,20 15 0,3 8 0,15 18 0,-2-1 0,1 1 0,-3-9 0,-3-8 0,-4-4 0,-1-8 0,-1-7 0,1-6 0,2-4 0,4 0 0,2 0 0,5 0 0,10 0 0,43-3 0,-17-3 0,-23 3 0,-1-1 0,13-5 0,-8 0 0,-8 2 0,-7 1 0,-7 3 0,-7 3 0,-10 12 0,-9 10 0,-13 23 0,-6 16 0,-9 22 0,7-36 0,0 2 0,-2 3 0,-1 1 0,-1-2 0,0 0 0,-17 40 0,1-10 0,3-16 0,3-11 0,2-6 0,4-7 0,1 1 0,0 0 0,2-2 0,-1 0 0,2-5 0,2 0 0,3-3 0,4-4 0,1-4 0,3-5 0,-1-1 0,0-2 0,1-1 0,0-2 0,-1-2 0,1-3 0,2 0 0,-1 1 0,1-2 0,-2 1 0,-4 3 0,3 0 0,-3 9 0,-1 0 0,-2 3 0,-3 0 0,-2 4 0,-2 5 0,1 4 0,-3-1 0,4-4 0,2-5 0,1-4 0,3 0 0,1-1 0,1-4 0,-1-3 0,1-5 0,-2-3 0,-2-3 0,-1-3 0,-6 0 0,-3 0 0,-5-6 0,-8-7 0,-5-10 0,-11-6 0,-6-3 0,-2 0 0,-1 0 0,-1 1 0,3 0 0,2 0 0,4 0 0,5 0 0,5-1 0,4 1 0,6 2 0,2 3 0,0 2 0,-1 3 0,-4 0 0,-4 0 0,-3-1 0,-1-5 0,0-1 0,-3-3 0,2-4 0,-2-1 0,0-3 0,2 2 0,-3 0 0,-2 3 0,-2 1 0,-1 5 0,0 2 0,5 1 0,3 6 0,4 0 0,3 5 0,-1-1 0,-4-4 0,-3-3 0,-7-6 0,-6-7 0,-4-5 0,-5-6 0,6 0 0,5 9 0,8 6 0,7 8 0,2 4 0,3-2 0,-6-3 0,-8-1 0,-3 1 0,-2 5 0,8 8 0,9 7 0,11 3 0,11 3 0,8 6 0,6 3 0,2 5 0,1 1 0,0-1 0,0 0 0,0 0 0,0 0 0,3 0 0,2 1 0,5 0 0,2 0 0,0-1 0,1-1 0,-2 0 0,3 3 0,3 2 0,2 2 0,4 3 0,3 4 0,3 5 0,4 5 0,6 3 0,4 4 0,5 7 0,2 1 0,-2-2 0,-3-5 0,-8-6 0,-7-8 0,-4-3 0,-1-2 0,1-1 0,3 3 0,4 0 0,2-2 0,2 2 0,-2-2 0,1-1 0,-1-2 0,1 2 0,1 1 0,0-1 0,1 0 0,-2-4 0,0 1 0,-3-3 0,0-2 0,-3-2 0,0-2 0,0 0 0,0 1 0,2-1 0,2 1 0,4 2 0,2 1 0,5 3 0,2 1 0,2 2 0,-2-3 0,-3-3 0,-4-1 0,-4-2 0,4 2 0,3 4 0,3-1 0,2 4 0,-8-3 0,-4-1 0,-6-3 0,0 0 0,2-1 0,1 1 0,0 3 0,-3-3 0,-5-1 0,-2-3 0,0-2 0,-3 0 0,-2-1 0,-2 2 0,-2 1 0,0 0 0,-1 1 0,-1-1 0,-1 3 0,-2 2 0,0 4 0,-3 0 0,-3 0 0,-1 0 0,-2 0 0,0 3 0,-6 4 0,-5 5 0,-4 4 0,-2-4 0,4-3 0,2-4 0,3-5 0,2-1 0,-1 1 0,0 0 0,1 0 0,-2-3 0,2-4 0,0-2 0,-2-3 0,-4 0 0,-5 3 0,-7 1 0,-9 3 0,-12 3 0,-14 5 0,-14 4 0,-12 5 0,38-17 0,0-1 0,-4-1 0,0 0 0,-2 0 0,-1 0 0,0-1 0,-1-1 0,3 1 0,0-1 0,-40 11 0,13-4 0,17-4 0,13-4 0,11-1 0,7 0 0,6-1 0,2 3 0,0 0 0,0 1 0,3 1 0,0-2 0,3 0 0,5-1 0,5-5 0,4 0 0,11 1 0,3 0 0,14 7 0,9 2 0,11 7 0,15 4 0,5 3 0,4 1 0,-1-3 0,-2-1 0,3-3 0,3 1 0,4 0 0,0 1 0,-7-4 0,-4-2 0,-5-3 0,-1-4 0,-1 1 0,2 0 0,2 4 0,0 1 0,-2-1 0,-10-2 0,-11-6 0,-18-5 0,-19-4 0,-51 9 0,-25 2 0,7 1 0,-7 1 0,-5 1 0,-3 0 0,-10-1 0,-2-1 0,-2-2 0,1-2 0,4-4 0,2-3 0,2-1 0,2-2 0,6-1 0,3 0 0,6 0 0,2 0 0,8 0 0,3 0 0,-42 0 0,16 0 0,14 0 0,10 0 0,7 0 0,4 0 0,4 0 0,4 0 0,6 0 0,0 0 0,5 0 0,-1 0 0,-3 0 0,-1 0 0,-5 3 0,-5 1 0,-3 2 0,-2-1 0,1-1 0,6-1 0,4-1 0,4 1 0,3 3 0,-1-1 0,2 1 0,-2 1 0,-3 1 0,-2 5 0,-2 1 0,1 4 0,1 3 0,0-2 0,3-1 0,4-4 0,9-1 0,9 1 0,7 0 0,5 0 0,0-1 0,0 0 0,3-3 0,7 0 0,5-4 0,9-2 0,3-1 0,-1-3 0,0 0 0,-1 0 0,7 0 0,11 2 0,11 4 0,11 7 0,5 6 0,4 2 0,0-1 0,-3-4 0,4-5 0,4-4 0,6-4 0,7-3 0,-2 0 0,-7 0 0,-3 0 0,-2 0 0,5 0 0,8 0 0,-41 0 0,1 0 0,0 0 0,0 0 0,49 0 0,-11 0 0,-12 0 0,-4 0 0,6-3 0,10-1 0,7-3 0,1 0 0,-10 2 0,-16-1 0,-12 3 0,-8 0 0,2 0 0,10-1 0,6 1 0,1-1 0,-1 0 0,-8 1 0,-1-1 0,0 1 0,2 3 0,-1 0 0,0 0 0,-3 0 0,-2 0 0,-5 0 0,-10 0 0,-9 0 0,-9 0 0,-7 0 0,-3 0 0,-2 0 0,-2 0 0,-1 3 0,-3 8 0,-3-3 0,-7 4 0,-5-8 0,-4-2 0,-5-1 0,0-1 0,-2 0 0,-2 0 0,-3 0 0,-8 3 0,-11 6 0,-23 4 0,-18 4 0,-10-3 0,6-7 0,20-3 0,22-4 0,19 0 0,10 0 0,4 0 0,0 3 0,-5-1 0,-5 4 0,-9-1 0,-8 0 0,-3 1 0,5-3 0,9 0 0,14-3 0,14 0 0,26 0 0,2 0 0,24 0 0,14 0 0,21 2 0,-33 0 0,3 0 0,7 0 0,2 0 0,6 0 0,2-1 0,8 0 0,2 0 0,4-1 0,-1 0 0,-6 0 0,-2 0 0,-11 0 0,-5 0 0,29 0 0,-31 0 0,-21 0 0,-6 2 0,5 5 0,8 2 0,3 1 0,-6-2 0,-10-2 0,-6-3 0,-2-1 0,4-2 0,4 0 0,8 0 0,0 0 0,-4 0 0,-5 0 0,-9 0 0,-2 1 0,5 2 0,12 0 0,6 0 0,9-2 0,4-1 0,3 3 0,3 4 0,-8 4 0,-12 0 0,-7 1 0,-5 0 0,-1 0 0,2 0 0,-3-2 0,-3-3 0,-4-1 0,-2 3 0,0 0 0,-2 1 0,1-2 0,-1-4 0,1-1 0,2 0 0,1 0 0,7 1 0,4 1 0,2-2 0,3 1 0,0-3 0,8-1 0,10 0 0,14 0 0,5 0 0,-3 0 0,-6-2 0,-11-1 0,-5 0 0,4-2 0,2 1 0,9-3 0,3 1 0,-7 2 0,-11 1 0,-9 3 0,-4 0 0,11-3 0,14-3 0,8-2 0,4-2 0,-10 3 0,-10 3 0,-11 2 0,-10 2 0,-5 0 0,-2 0 0,3 0 0,-1 0 0,0 0 0,-3 2 0,2 1 0,2 0 0,-1 0 0,0-3 0,-4 1 0,-2 1 0,-5 1 0,-5 3 0,-1 1 0,-2 3 0,0 2 0,0 3 0,-1 2 0,0 1 0,4 1 0,3-2 0,5-2 0,3 1 0,2-1 0,-1-1 0,-2-1 0,-1-4 0,1 0 0,3-1 0,7-2 0,3 0 0,6-3 0,-2-3 0,-1 0 0,-3 0 0,-4 0 0,4-7 0,3-9 0,6-10 0,1-6 0,-4-2 0,-7 4 0,-5 2 0,-4 2 0,0 0 0,0 0 0,-3-1 0,-3 2 0,-5 2 0,-6 0 0,-3 0 0,-4 0 0,-5 0 0,-5 1 0,-9-1 0,-6 0 0,-11-10 0,-23-19 0,20 16 0,-3-2 0,-9-8 0,-3-1 0,-1-1 0,-1 3 0,6 4 0,2 3 0,-32-17 0,25 24 0,15 17 0,5 10 0,-4 3 0,-11 9 0,-8 12 0,-1 6 0,11 5 0,13-1 0,12-3 0,7-1 0,6 3 0,6-3 0,3 5 0,2 1 0,0 3 0,0 2 0,0-6 0,2-2 0,5-5 0,6-4 0,6-1 0,9 1 0,6-2 0,6 1 0,2-4 0,2-2 0,1-3 0,6-1 0,2 0 0,-3-3 0,-7 0 0,-11-3 0,-5-3 0,-5 0 0,1 0 0,-1 0 0,-6-2 0,-6-2 0,-7-5 0,-4-3 0,-3-2 0,-10-2 0,-11-5 0,-15-8 0,-9-4 0,-7-2 0,-2 4 0,2 2 0,7 3 0,8 3 0,11 3 0,4-4 0,-5-12 0,-11-20 0,-18-23 0,23 31 0,-1-2 0,-1-1 0,-2 0 0,2 2 0,0 1 0,2 5 0,-1 3 0,-34-29 0,30 34 0,-2 0 0,-11-4 0,-4-1 0,-8-6 0,-3-2 0,13 10 0,-2-1 0,-1-2-278,-5-3 1,-1-1-1,0-1 278,0 0 0,0-1 0,-1 0 0,-3-1 0,0-1 0,2 2 0,4 4 0,2 0 0,2 2 0,-24-15 0,3 3 0,11 8 0,4 2 0,12 9 0,3 2 0,-33-20 0,15 7 0,9 1 833,9 0-833,1-3 0,2-3 0,-5-4 0,-4-8 0,-3-8 0,-3-6 0,3 1 0,4 5 0,3 5 0,1 5 0,3 4 0,0 6 0,5 8 0,3 6 0,0 3 0,1 2 0,-3-2 0,-3 2 0,0-1 0,-4 1 0,-1 0 0,-2-1 0,0 3 0,8 2 0,4 6 0,7 5 0,1 2 0,-2 1 0,-2-6 0,-5-4 0,-3-2 0,-1 0 0,-4 5 0,-1 1 0,3 3 0,0-2 0,2-1 0,2-2 0,-2-4 0,2 2 0,5 0 0,4 6 0,7 3 0,3 3 0,2 1 0,-1-3 0,-2 0 0,-4-5 0,1 0 0,1 5 0,4 3 0,5 5 0,-1 1 0,2 1 0,-2 1 0,0-2 0,0 1 0,-2-1 0,-1-1 0,-3 0 0,0-2 0,0 2 0,1-1 0,-1 2 0,-1-1 0,-3-3 0,1 1 0,6 0 0,4 1 0,3 3 0,2 2 0,6 1 0,49 24 0,15 14 0,0-2 0,6 6 0,7 7 0,1 3 0,1-1 0,0-1 0,0 0 0,-2-2 0,-6-7 0,-3-3 0,-6-4 0,0-2 0,1 1 0,-1-1 0,-1-1 0,-2-2 0,-5-3 0,-1-1 0,31 17 0,-19-7 0,-8-7 0,-7-1 0,-1-3 0,0 3 0,-4 0 0,0 0 0,-4 0 0,-4-5 0,-1 1 0,0-4 0,-4-8 0,-9-5 0,-8-6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3"/>
    </inkml:context>
    <inkml:brush xml:id="br0">
      <inkml:brushProperty name="width" value="0.35" units="cm"/>
      <inkml:brushProperty name="height" value="0.35" units="cm"/>
      <inkml:brushProperty name="color" value="#FFFFFF"/>
    </inkml:brush>
  </inkml:definitions>
  <inkml:trace contextRef="#ctx0" brushRef="#br0">1 12114 24575,'56'0'0,"0"0"0,4 0 0,1 0 0,7 0 0,1 0 0,0 0 0,-1 0 0,-4 0 0,-1 0 0,-6 0 0,-2 0 0,39 0 0,-16 0 0,-15 0 0,-13 0 0,-5 0 0,-8 0 0,-4 0 0,-6 0 0,-5 0 0,0 0 0,1 0 0,0 0 0,4 0 0,-1 0 0,0 0 0,-2 0 0,-2 0 0,1 0 0,1 0 0,4 0 0,2 0 0,0 0 0,-3 0 0,-6-3 0,-2 0 0,-2-3 0,0-2 0,2-3 0,2-2 0,-1 3 0,-2 2 0,-2 5 0,-2 2 0,2 1 0,0 0 0,1 0 0,4 0 0,6 1 0,2 7 0,6 6 0,-1 4 0,0 2 0,-2-2 0,-5-3 0,-1-2 0,-3-1 0,-1-3 0,-2-1 0,-3 0 0,-3 1 0,0 2 0,0-2 0,0 0 0,3-1 0,0 1 0,3 1 0,2-3 0,0 0 0,1-2 0,-1-1 0,5 2 0,6-2 0,6 1 0,3 2 0,-1-1 0,-2-1 0,-2-2 0,-3-2 0,-4-1 0,-4 0 0,0 0 0,5 0 0,3-1 0,3-5 0,1-4 0,2-7 0,3-4 0,3-2 0,-6 1 0,-6 3 0,-9 7 0,-10 4 0,-6 0 0,-4 2 0,-2-3 0,2 0 0,1-2 0,-3 0 0,0 2 0,-3 0 0,0-3 0,-4 0 0,-12-5 0,-14 0 0,-10 0 0,-3 1 0,3 5 0,1 5 0,-1 4 0,-2-1 0,-1-2 0,-2-4 0,-1-5 0,-1-4 0,1-1 0,0-1 0,1 1 0,5 0 0,7 1 0,5 0 0,6 1 0,-1-1 0,0-5 0,0-2 0,-1-6 0,2-1 0,1 2 0,5 4 0,3 5 0,5 6 0,5 5 0,24 10 0,3-1 0,32 6 0,13-5 0,12 0 0,-1 0 0,-9 0 0,-15 0 0,-1 3 0,-6 1 0,-6 3 0,-9 1 0,-6 0 0,-4-1 0,-2-1 0,6-4 0,5-1 0,6-1 0,4 0 0,-6 0 0,-4 0 0,-10 0 0,-8-2 0,-10-4 0,-15-9 0,-12-6 0,-8-8 0,-3-1 0,0 3 0,-2-5 0,-5 0 0,-8-5 0,-5-4 0,-5 1 0,1 2 0,2 2 0,2 5 0,4 3 0,5 5 0,3 5 0,5 4 0,-3 4 0,-5 2 0,-8-1 0,-6 1 0,-5-2 0,-8-1 0,-1-2 0,-3-3 0,3 0 0,5 1 0,2 2 0,7 4 0,4 0 0,0 3 0,-6-1 0,-5-5 0,-9-7 0,5-5 0,13-2 0,13 3 0,21 8 0,12 3 0,14 5 0,9 1 0,12 3 0,15 0 0,21 3 0,22 0 0,-33 0 0,1 0 0,6 0 0,1 0 0,-1 0 0,-1 0 0,-5 0 0,-2 0 0,34 0 0,-17 0 0,-7 0 0,-2 0 0,5 0 0,1-3 0,4-3 0,-1-4 0,3 1 0,-2 2 0,-1 4 0,-5 3 0,-11-1 0,-1-2 0,-1-1 0,6-2 0,6 1 0,5 2 0,-1 0 0,-8 3 0,-11 0 0,-9 0 0,-5 0 0,0 0 0,2 0 0,0 0 0,-2 0 0,-4 0 0,-4 0 0,0 0 0,0-3 0,6-4 0,9-3 0,6-3 0,6-3 0,-4 0 0,-3-2 0,-5-3 0,-5 1 0,-5 0 0,-3-3 0,-1-1 0,-4-2 0,-4 2 0,-4 4 0,-6 1 0,-3 2 0,1-5 0,0-8 0,2-8 0,4-13 0,0-3 0,3 1 0,0 4 0,-3 10 0,0 6 0,-3 1 0,-2-5 0,-2-12 0,-1-10 0,-2-3 0,3 5 0,0 13 0,0 12 0,0 13 0,-5 10 0,-4 5 0,-6 4 0,-7 4 0,-8 14 0,-3 11 0,-1 9 0,-1 3 0,4-2 0,1 1 0,1 2 0,1 4 0,-3-2 0,0 2 0,0 0 0,0-2 0,1 0 0,1-5 0,3-6 0,0-4 0,6-4 0,0-6 0,3-3 0,1-3 0,-1-3 0,-4 0 0,-5 1 0,-8 1 0,-8 0 0,-7-1 0,-2 0 0,-2 1 0,-3 0 0,-4 2 0,-2-1 0,-3-3 0,3-1 0,3-3 0,1-2 0,5-2 0,-1-2 0,1 0 0,0 0 0,-1 0 0,1 0 0,0 0 0,0 0 0,0 0 0,0 0 0,-1 0 0,4 0 0,3-2 0,7-3 0,7-5 0,6-7 0,6-6 0,6-3 0,3-4 0,0 0 0,-1 2 0,-1 3 0,-1-1 0,-3-1 0,-3-4 0,-4-4 0,-2-1 0,0-3 0,1 1 0,2 3 0,1 6 0,0 4 0,2 6 0,-2 5 0,3 2 0,-4 2 0,-2-4 0,-7-3 0,-7-2 0,-1 2 0,-9 1 0,0 4 0,-8-1 0,-1 0 0,1 3 0,1 1 0,6 3 0,3 2 0,2 1 0,3 3 0,-2-2 0,-5-2 0,-4-2 0,-4 0 0,-2 2 0,2 2 0,1 0 0,0-2 0,7-2 0,3-3 0,4 2 0,4-1 0,-4-1 0,0-1 0,0-2 0,-1 0 0,8 0 0,7-2 0,8-1 0,8-1 0,5-4 0,3-3 0,3-3 0,7-4 0,3 0 0,5 3 0,4-1 0,5 2 0,10-4 0,11-1 0,12-2 0,5-3 0,5 0 0,4-5 0,-2 0 0,-4 2 0,-3 0 0,0 4 0,1 3 0,3 5 0,-6 8 0,-12 5 0,-9 7 0,-8 2 0,-1 3 0,10 2 0,5 0 0,3 0 0,-3 0 0,-9 0 0,-4 0 0,3 0 0,5 0 0,6 0 0,1 0 0,-5 0 0,-4 0 0,-4 2 0,1 4 0,1 4 0,4 2 0,0 0 0,1 0 0,-4-2 0,-7 0 0,-1 0 0,0 2 0,3 0 0,2-1 0,4-1 0,1-1 0,-3-1 0,-4 2 0,-7 1 0,-3-3 0,-5 0 0,-3-2 0,-3-4 0,-2 2 0,3-1 0,-1 0 0,-1-1 0,-3-1 0,-29-26 0,-2 7 0,-23-21 0,6 15 0,3-1 0,-8-5 0,-1 0 0,-4-1 0,2 1 0,7 3 0,-1-1 0,4 1 0,3 2 0,4 2 0,7 2 0,8 4 0,4 3 0,2 2 0,1 1 0,0-1 0,4 1 0,2 0 0,4 3 0,8 0 0,5 2 0,11 2 0,1 2 0,3 2 0,6 0 0,10 0 0,16 0 0,13 0 0,7 0 0,-6 4 0,-9 7 0,-7 9 0,-5 9 0,-2 6 0,-2 0 0,-6-4 0,-4-3 0,3-4 0,4 1 0,5 0 0,2-2 0,-4-4 0,-10-4 0,-8-4 0,-7-4 0,1-1 0,0-1 0,0-2 0,0 0 0,-1-2 0,1-1 0,3 0 0,5 0 0,9 0 0,7-2 0,4-5 0,-4-2 0,-9-5 0,-8-1 0,-6 4 0,-3 0 0,-2 0 0,1-2 0,0-4 0,-3-3 0,-2 1 0,-3-1 0,-2 1 0,1-1 0,0-1 0,-3 1 0,-1 0 0,-3-3 0,-3-4 0,-1-5 0,-2-1 0,-1 0 0,0 0 0,2-1 0,2-6 0,2-8 0,0-8 0,-3-1 0,0-1 0,-3 5 0,0 9 0,0 8 0,0 12 0,-1 8 0,-3 3 0,-7 3 0,-9 2 0,-13 3 0,-6 2 0,-2 3 0,3 0 0,8 5 0,3 5 0,6 9 0,4 6 0,2 5 0,3 2 0,-7 2 0,-2 0 0,-4-4 0,-2-4 0,1-7 0,-2-5 0,-2-3 0,-5-4 0,-3-1 0,-6-2 0,-4-1 0,-8-2 0,-9-1 0,-6 0 0,-1 0 0,9 0 0,10 0 0,14 0 0,14 0 0,11-8 0,8-7 0,3-7 0,3-5 0,0-3 0,0-1 0,0-2 0,0 3 0,0 6 0,1 2 0,6 1 0,5-1 0,6-1 0,2 2 0,-1 6 0,-3 7 0,-9 5 0,-39 2 0,-14 4 0,-41 1 0,-6 3 0,41-3 0,-1 1 0,-7 1 0,-1 0 0,-1 3 0,-1 0 0,0 1 0,1 0 0,3 1 0,1 0 0,5-1 0,2 1 0,-38 11 0,17 1 0,11 1 0,9 1 0,-1 0 0,-5 3 0,-6 2 0,-6 2 0,-4 2 0,3-3 0,7-3 0,10-7 0,9-8 0,8-6 0,7-7 0,6 0 0,10 0 0,6-2 0,6-14 0,2-3 0,0-11 0,0 2 0,4 0 0,5 2 0,7-2 0,9-2 0,7-3 0,5-1 0,3 4 0,-1 8 0,-6 9 0,-3 6 0,2 2 0,3-3 0,6-1 0,7 0 0,3-1 0,7 1 0,5-5 0,10-7 0,14-8 0,-36 9 0,2-2 0,5-1 0,1-2 0,0 0 0,-2-1 0,-5 2 0,-1 2 0,28-12 0,-22 10 0,-18 11 0,-7 5 0,-3 5 0,4-1 0,5 1 0,3-1 0,0 1 0,-2 3 0,-1 0 0,-2 0 0,0 0 0,4 0 0,5 0 0,7 0 0,1 0 0,-2 0 0,-3 0 0,-5 0 0,2 0 0,-1 0 0,-1 0 0,3 0 0,-4-2 0,-2-3 0,-4-1 0,-5 0 0,1 3 0,1 3 0,2 0 0,-1 0 0,3 0 0,2 0 0,2 0 0,1 0 0,-3 0 0,-2 0 0,-1 0 0,-1 0 0,1 0 0,2 0 0,1 0 0,1 0 0,-4 0 0,-4 0 0,-3 2 0,-3 1 0,-3 3 0,0-1 0,0 1 0,-1-1 0,0-2 0,-4 1 0,-1-2 0,0 4 0,1 0 0,4 2 0,1 1 0,0 1 0,-1 1 0,1-1 0,-1 0 0,0 0 0,-4 2 0,-3 3 0,-6 3 0,-2 3 0,-1 1 0,-3 1 0,-1-1 0,-2 4 0,0 0 0,0 3 0,0 1 0,-6-7 0,-10-6 0,-18-8 0,-27-12 0,-21-12 0,32 2 0,-2-1 0,-4-3 0,-1 0 0,-1 1 0,1 0 0,-1 1 0,0 1 0,3 1 0,0 0 0,3-1 0,2 0 0,0 1 0,2 1 0,-44-12 0,6 3 0,-3 3 0,-2 0 0,-5 0 0,46 7 0,-1 0 0,0-1 0,1-1 0,1 0 0,0 1 0,-43-9 0,4 3 0,10 7 0,-1 1 0,-4 0 0,-7 1 0,-7-2 0,1-2 0,6-3 0,15 0 0,13 4 0,14 6 0,14 5 0,10 3 0,8 1 0,9 0 0,62-7 0,16-15 0,-8 5 0,7-2 0,8-6 0,3-1 0,2 1 0,1 1 0,-3 4 0,-2 1 0,-8 4 0,-4 2 0,26 2 0,-9 5 0,-5 3 0,8 0 0,8-4 0,-2-4 0,-8-3 0,-21 1 0,-14 4 0,-13 4 0,-4 2 0,-4 0 0,-2 0 0,-3 0 0,-5 0 0,-4 0 0,-2 0 0,-3 0 0,2 0 0,0 0 0,2 0 0,1 0 0,-1 0 0,0 3 0,0 1 0,-2 2 0,0-1 0,-2-1 0,-2-1 0,2 0 0,3 1 0,5 0 0,7 1 0,5 0 0,0 0 0,-1-2 0,0-2 0,-3-1 0,0 0 0,-3 1 0,-4 2 0,-4 0 0,-1 0 0,0-3 0,2 0 0,0 0 0,1 0 0,-2 0 0,-4 0 0,-1 0 0,-1 0 0,3 0 0,4 0 0,5 0 0,-1-1 0,-4-2 0,-5 0 0,-5 0 0,-3-9 0,-6 1 0,-12-13 0,-14 0 0,-20-16 0,-7-6 0,1-5 0,4 0 0,14 7 0,1-1 0,6 3 0,5 6 0,6 5 0,6 7 0,3 6 0,1 4 0,1 3 0,0 0 0,0-2 0,3 2 0,1 1 0,2 2 0,19 4 0,0 1 0,15 2 0,-3 1 0,2 0 0,4 0 0,4-2 0,1-5 0,0-2 0,-3-4 0,-4 1 0,-1 3 0,-3 3 0,-2 3 0,2 1 0,-3-1 0,1-3 0,-2 1 0,-2 1 0,-2-1 0,-5 2 0,-4 0 0,-4 1 0,2 2 0,-3-2 0,-44-14 0,0 4 0,-43-9 0,13 14 0,-10 4 0,-2 3 0,-2 0 0,-3 0 0,3 0 0,-3 0 0,1 0 0,1 0 0,4 0 0,8 0 0,7 0 0,11 0 0,2 0 0,0 0 0,0 0 0,4 0 0,2 0 0,4 0 0,4 0 0,-2 0 0,1-2 0,-2-1 0,-5-4 0,0-1 0,4-2 0,8-3 0,10 2 0,5-1 0,6-1 0,1 0 0,1-1 0,3 1 0,1 3 0,4 0 0,2 2 0,10-1 0,4 4 0,11-1 0,1 1 0,2 2 0,0 0 0,0 1 0,4-1 0,4-6 0,10-10 0,12-5 0,5-8 0,1-3 0,-4-1 0,-8 1 0,-4 4 0,-11 5 0,-7 7 0,-7 4 0,-6 3 0,-3 2 0,-1 0 0,0 1 0,0 3 0,-3 2 0,-5 1 0,-4-8 0,-13 5 0,-8-5 0,-16 10 0,-5 1 0,-9 0 0,-8 0 0,-4 0 0,1 0 0,7 0 0,12 0 0,7-5 0,9-5 0,9-7 0,6-5 0,7 2 0,3 0 0,3-3 0,4-3 0,6-4 0,2-2 0,-1 2 0,-5 3 0,-2 2 0,-2 2 0,-2-3 0,-1 0 0,-2-1 0,0 2 0,0 5 0,0 3 0,0 2 0,-2 5 0,-5 3 0,-6 3 0,-7 0 0,-2 1 0,0 0 0,-1 3 0,-1-6 0,-2-6 0,-1-5 0,3-4 0,2 5 0,4 5 0,4 5 0,6 5 0,39 5 0,-5-2 0,30 2 0,-19-1 0,1 2 0,4 6 0,3 5 0,4-1 0,6 1 0,1-3 0,3-1 0,7-3 0,0-4 0,5-2 0,-3-3 0,-6 0 0,-5 0 0,-3 0 0,3 0 0,4 0 0,2 0 0,-3 0 0,-5 0 0,-6 0 0,-2 0 0,-3 0 0,-4 0 0,-1-3 0,-3-2 0,4-4 0,7-4 0,8 0 0,4-1 0,-3 2 0,-7 0 0,-10 3 0,-7 1 0,-3 1 0,2 1 0,7-4 0,6-1 0,3-3 0,-3 0 0,-4 2 0,-5 2 0,-7 4 0,-3 1 0,-2 1 0,3-2 0,1 0 0,0 0 0,-1 0 0,-6 0 0,-3 0 0,-2 3 0,-4-2 0,3 1 0,2-4 0,2-3 0,2 0 0,-4-2 0,-2 2 0,-4 3 0,-3-1 0,0 0 0,-1-1 0,-1 0 0,0 0 0,-3 0 0,-1 0 0,-1 3 0,0-6 0,0 4 0,-2-4 0,-3 5 0,-4 3 0,-9 2 0,-6 0 0,-10 0 0,-7 0 0,-5 2 0,-4-2 0,3 0 0,3 0 0,3-2 0,0 1 0,-1-2 0,0 0 0,1 2 0,1 1 0,4 1 0,6-2 0,4 1 0,3 1 0,0-1 0,1 0 0,-1 0 0,3 0 0,4 3 0,7-2 0,4-8 0,2-6 0,-5-7 0,-4-2 0,-2-8 0,0-14 0,2-12 0,-4-6 0,3 11 0,1 15 0,3 15 0,6 15 0,24 32 0,-5-7 0,20 24 0,-6-17 0,9 4 0,4 0 0,2 0 0,-9-7 0,-7-2 0,-3-4 0,-3-6 0,-1-3 0,3-2 0,3 0 0,2 3 0,-1 1 0,-2 2 0,-3 1 0,-2 0 0,-1 2 0,-4 0 0,-2-3 0,-3 0 0,-7-3 0,-39-3 0,-10 0 0,-41-3 0,0-1 0,-6-4 0,3-2 0,11-3 0,11 1 0,10 1 0,6-3 0,7-1 0,3-3 0,6 2 0,6 3 0,7 4 0,5 4 0,4 1 0,1 1 0,0 0 0,2 1 0,0 3 0,-1 1 0,2 3 0,-1-1 0,1-2 0,0-3 0,-2-11 0,3-3 0,2-12 0,0-1 0,2 3 0,-1 7 0,2 7 0,-5 3 0,3-6 0,-4 2 0,6-7 0,0 6 0,-4 3 0,-5 4 0,1 3 0,-5 0 0,3 5 0,-3 6 0,-4 7 0,-1 4 0,0 1 0,1-1 0,-3 0 0,-3 1 0,-7 1 0,-1 0 0,1-1 0,-1 1 0,5-5 0,3-4 0,2-5 0,0-6 0,1-2 0,-4-2 0,-1 0 0,0 0 0,-2 0 0,4 0 0,-4 0 0,-1 0 0,0-3 0,-2-5 0,-2-5 0,-2-2 0,3 1 0,-1 1 0,0 2 0,1 0 0,-2 3 0,4 3 0,3 2 0,-1 3 0,-4 0 0,-4 0 0,-8-2 0,-4-4 0,-2 0 0,-2-3 0,2 3 0,0 1 0,1 2 0,3 3 0,4 0 0,1 0 0,-2-2 0,-4-2 0,-6-3 0,-1 0 0,5 0 0,10 2 0,15 3 0,13 3 0,43-6 0,11-6 0,29-11 0,1-7 0,0-1 0,-2 0 0,-6 2 0,-14 4 0,-13 6 0,-7 3 0,-3 3 0,-8 1 0,-2 0 0,-3 0 0,0 0 0,0 0 0,-2 2 0,0 2 0,-3 2 0,1-1 0,3-4 0,3-1 0,3-2 0,2 0 0,1-1 0,-3 2 0,1 1 0,-1 0 0,3-1 0,2-4 0,6-5 0,3-5 0,3 1 0,-2 1 0,-1 1 0,-4 2 0,-2-2 0,2-1 0,0-2 0,4-5 0,0 2 0,-3 2 0,-5 6 0,0 4 0,2-3 0,5-6 0,3-5 0,2-3 0,-2-1 0,-4 5 0,-2 2 0,-2-1 0,3 2 0,2-3 0,3-4 0,1 3 0,-3 1 0,-3 3 0,-4 7 0,-6 0 0,-2 3 0,-2 2 0,-3-1 0,-1 1 0,0-2 0,-1 1 0,-1-1 0,0-3 0,0-1 0,2-2 0,-2 1 0,-2 4 0,-2 1 0,-4 4 0,0-3 0,-2-6 0,0-13 0,0-15 0,0-6 0,0 3 0,0 11 0,-1 15 0,-2 12 0,-3 6 0,-1 3 0,-2 0 0,0-2 0,1-1 0,-1 2 0,-2-1 0,-3 0 0,-2 1 0,-2 2 0,-4 3 0,-6 2 0,-6 0 0,-2 0 0,0 0 0,-3 3 0,-5 4 0,-7 2 0,-8 7 0,1 3 0,4 0 0,11-1 0,9-8 0,7-5 0,0-4 0,-2-1 0,-6 3 0,-5 0 0,-5 0 0,-4 0 0,-1-3 0,1 0 0,-3 0 0,-2 0 0,-3-3 0,-2-7 0,5-3 0,14 1 0,18 3 0,101 4 0,-9-3 0,2 2 0,3-2 0,-18-1 0,-3 0 0,40-4 0,-18 4 0,-23 6 0,-18 3 0,0 0 0,0-3 0,-1 0 0,-1-1 0,-2 2 0,-5 1 0,-1 1 0,-5 0 0,-1 0 0,0-3 0,3-1 0,0-1 0,1-1 0,-3 4 0,-3 0 0,-2 0 0,-2-1 0,1 0 0,2-1 0,3 0 0,1 1 0,3-2 0,0-1 0,2-2 0,5-4 0,3 0 0,-1 1 0,-2 2 0,-4 1 0,0-1 0,4-3 0,3 0 0,-1-2 0,-3 0 0,-4-1 0,-2-1 0,0 0 0,-2 0 0,-3 2 0,-5 4 0,-6 2 0,-5 1 0,-2-3 0,-5-2 0,-8-5 0,-9-1 0,-7 4 0,-4 5 0,2 4 0,2 5 0,0-3 0,-3 0 0,-5-3 0,-5 0 0,-3 3 0,-2-3 0,1 0 0,-6-5 0,-4-7 0,-4-3 0,-3-4 0,7 2 0,7 5 0,7 8 0,5 7 0,2 3 0,2 0 0,-2 0 0,-3 0 0,-4 0 0,-4 0 0,-2 0 0,-2 0 0,1 0 0,-2 0 0,3 0 0,5 0 0,8 0 0,11 0 0,8 0 0,7-2 0,6-8 0,31 3 0,2-3 0,27 7 0,-8 3 0,4-3 0,6-4 0,8-10 0,11-7 0,3-4 0,-4 1 0,-13 8 0,-14 3 0,-13 4 0,-7 2 0,-4 0 0,-4 0 0,4-1 0,0 1 0,3-1 0,3-3 0,7-4 0,8-3 0,1-4 0,-4 6 0,-13 4 0,-10 6 0,-11 4 0,-8 0 0,-20-1 0,-3-2 0,-14-2 0,11 0 0,1-1 0,6 1 0,0-1 0,-2 2 0,3 0 0,-4 0 0,0 0 0,-3-1 0,-4-1 0,-3 2 0,1 1 0,2 2 0,2 3 0,-1 1 0,-2 2 0,-2 0 0,-2 0 0,0 0 0,0 0 0,0 0 0,0 0 0,-1 0 0,-1 0 0,-2 0 0,-4 0 0,-3 0 0,-5 0 0,1 0 0,3 0 0,7 0 0,7 0 0,5 0 0,5 0 0,3 0 0,6 3 0,4 10 0,-1 9 0,1-2 0,0-16 0,2-37 0,9-33 0,9-24 0,-3 35 0,2-1 0,3-1 0,0 1 0,1-1 0,0 1 0,0 3 0,0 1 0,16-34 0,-2 15 0,-2 15 0,-4 17 0,-3 11 0,-4 10 0,-3 2 0,-3 1 0,3-5 0,4-3 0,0-1 0,1-2 0,-2 6 0,-3 0 0,-1 3 0,-1 1 0,2-1 0,2-1 0,1-4 0,-1 0 0,-3 1 0,-1 4 0,-2 5 0,0-3 0,0-1 0,1-7 0,0-3 0,1-5 0,0-6 0,-2-1 0,-1 0 0,-2 4 0,-2 1 0,3-2 0,-1-11 0,2-6 0,-2 0 0,-1 7 0,-1 12 0,-2 9 0,-1 5 0,-2 1 0,0-3 0,0-3 0,0-2 0,0 3 0,0 5 0,0 4 0,0 2 0,0-5 0,0-3 0,0 0 0,0 3 0,-2 9 0,-8 4 0,2 4 0,-7 0 0,3 4 0,-3 5 0,-4 7 0,-2 5 0,2 2 0,1 2 0,1 3 0,-3 7 0,-4 7 0,-7 8 0,-1 5 0,-3 0 0,1-5 0,2-3 0,1-4 0,4-1 0,2 2 0,2-8 0,3-5 0,3-5 0,3-3 0,2-1 0,-4 4 0,-2 1 0,-1 3 0,0 0 0,3-8 0,6-5 0,3-8 0,1-4 0,-1 0 0,3-23 0,0 2 0,3-21 0,1 10 0,-2-2 0,-3-1 0,-5 1 0,-3-1 0,-3-1 0,-1-2 0,-2-3 0,-1-2 0,-2-1 0,-1 0 0,-1 3 0,-3 2 0,0 3 0,-3 4 0,-3-1 0,0 3 0,-3-5 0,0-4 0,3 1 0,5 5 0,7 9 0,8 9 0,4 6 0,3 3 0,-4 1 0,2 0 0,-3 0 0,1 4 0,5 6 0,-2 7 0,4 4 0,-3 5 0,-2 6 0,-1 5 0,-3 5 0,-3 5 0,-1 4 0,-4 8 0,0 4 0,-2 4 0,-2 4 0,1 0 0,0-2 0,5-4 0,3-12 0,5-8 0,0-5 0,2-4 0,0 1 0,2-1 0,-1 4 0,-2 3 0,-3 10 0,-7 12 0,-2 5 0,1 5 0,4-11 0,3-14 0,3-11 0,2-9 0,2 0 0,1-2 0,-1-2 0,0-2 0,1-1 0,1-1 0,-1 0 0,2-2 0,-2-4 0,1-4 0,-1-5 0,-1-28 0,3 1 0,1-27 0,2 6 0,0 1 0,0 0 0,0 3 0,0-3 0,0-6 0,0-10 0,0-8 0,0-7 0,0 6 0,0 12 0,0 15 0,0 10 0,0 5 0,0 0 0,0 1 0,0-4 0,0 0 0,0 1 0,0 2 0,0 4 0,0 1 0,0 0 0,0 3 0,0 4 0,0 2 0,0 1 0,0-1 0,0-3 0,0-4 0,0-2 0,0 0 0,0 1 0,-1 3 0,-2 4 0,-2 0 0,-5-3 0,-3-3 0,-1-1 0,0 2 0,3 4 0,-1-3 0,-2 0 0,-1-3 0,-1 0 0,-1 0 0,1-4 0,1 0 0,0-1 0,2 3 0,1 2 0,1 2 0,1 1 0,-1-6 0,0-6 0,-1-4 0,1 3 0,2 4 0,1 5 0,0 6 0,2 2 0,-2 5 0,2 0 0,-4-1 0,3 3 0,-3 1 0,-3 19 0,2-2 0,-7 17 0,1 2 0,0 2 0,2 0 0,3-8 0,4-11 0,3-4 0,-1 1 0,-2 2 0,-1 2 0,0 2 0,1-3 0,0 0 0,1-1 0,-2-4 0,1-4 0,0-3 0,1-1 0,-1 3 0,2 0 0,-1 2 0,1 0 0,1 0 0,1 4 0,-1 1 0,-1 2 0,0 0 0,-1 2 0,2-2 0,2-1 0,-1-1 0,0-1 0,1 2 0,-1 0 0,0 2 0,0 0 0,1 0 0,2 3 0,1 0 0,-2 2 0,0-3 0,-2-1 0,2-4 0,1-2 0,1-1 0,0-1 0,0 3 0,0 5 0,0 3 0,2 1 0,2-2 0,1-2 0,2-3 0,-1-2 0,1 1 0,0-2 0,2 0 0,1 2 0,3 3 0,4 1 0,1 2 0,2 0 0,0 1 0,-4 1 0,-1 4 0,-1 0 0,-2 0 0,0 2 0,-1-2 0,-2 1 0,-1-1 0,-3-2 0,-2 2 0,-1 0 0,1 1 0,0-1 0,0 0 0,-1 4 0,-2 1 0,0-1 0,0-1 0,0-5 0,0-8 0,0-5 0,0-5 0,-9 1 0,0-3 0,-9 1 0,-7-5 0,5-5 0,-10-7 0,8-10 0,1-4 0,1-1 0,4 1 0,3 8 0,4 3 0,1 4 0,3 1 0,-4-2 0,-1-7 0,-5-7 0,-5-7 0,2-3 0,-2 1 0,3 2 0,3 2 0,-1 1 0,1-1 0,-3-5 0,-1-2 0,-1-4 0,3 3 0,-1 3 0,4 4 0,1 3 0,2 4 0,1 3 0,-1 2 0,0-2 0,-1-4 0,0-2 0,0-1 0,0 2 0,-2 4 0,2 4 0,0 5 0,3 4 0,0 0 0,0 0 0,1-4 0,-2-2 0,0 1 0,-1 1 0,0 3 0,1 2 0,-1 0 0,0 2 0,0 2 0,1 3 0,-1 2 0,0 0 0,2 0 0,2 13 0,4 10 0,2 13 0,3 1 0,2 0 0,4-6 0,0-2 0,0-1 0,1-5 0,0-1 0,1 1 0,1 0 0,0 0 0,2-1 0,3 3 0,3 1 0,3 4 0,1-1 0,-2-3 0,1 0 0,0-6 0,0-1 0,3-2 0,3-2 0,5-2 0,5-3 0,5-4 0,4-3 0,3-3 0,0 0 0,-3 0 0,-2-5 0,-3-4 0,-2-6 0,-2-4 0,-5-5 0,1-6 0,-3-4 0,-4-3 0,-2 3 0,-6 5 0,-5 3 0,-5 5 0,-4 4 0,-3 4 0,-2 3 0,-2 2 0,-5 0 0,-4 0 0,-5-2 0,-4-3 0,0-5 0,2-1 0,5 0 0,5 3 0,4 3 0,2-7 0,1-2 0,0-7 0,0-4 0,0 1 0,0-5 0,0 6 0,0 7 0,0 8 0,0 10 0,-6 44 0,-2-3 0,-5 33 0,-2-13 0,0-1 0,-1-8 0,1-4 0,2-13 0,-1-2 0,-7 2 0,-7 1 0,-6 3 0,-4 1 0,-2-6 0,-4-7 0,-4-10 0,-7-7 0,-3-5 0,-2-6 0,1-10 0,7-8 0,7-4 0,9-1 0,9 0 0,4 0 0,6 2 0,4 3 0,2 2 0,2 1 0,3-1 0,0 1 0,1 2 0,1 1 0,1 3 0,-2 0 0,1 3 0,-3 2 0,-4 2 0,0 1 0,-2-1 0,0-1 0,2 1 0,0 1 0,0-1 0,-1-2 0,-1-3 0,-3-1 0,0 1 0,0-1 0,1 2 0,4-2 0,-1 1 0,0-1 0,-1-3 0,-4-3 0,-2-2 0,1 0 0,1 3 0,4 6 0,5 7 0,14 33 0,-3-12 0,13 22 0,-7-21 0,2-2 0,0 0 0,0 1 0,-2-1 0,0-1 0,-2-1 0,-3-2 0,-1-1 0,3 0 0,0 2 0,7 12 0,-7-10 0,2 4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13.990"/>
    </inkml:context>
    <inkml:brush xml:id="br0">
      <inkml:brushProperty name="width" value="0.35" units="cm"/>
      <inkml:brushProperty name="height" value="0.35" units="cm"/>
      <inkml:brushProperty name="color" value="#E71224"/>
    </inkml:brush>
  </inkml:definitions>
  <inkml:trace contextRef="#ctx0" brushRef="#br0">0 1 24575,'97'17'0,"0"-1"0,-18 2 0,6 3 0,7 3 0,7 2 0,-25-6 0,3 1 0,4 1 0,4 1 0,2 2 0,3 0 0,2 1 0,2 0-82,-13-3 0,3 1 0,1 0 0,3 1 0,1 0 0,2 1 0,1 1 0,1-1 0,1 1 0,1 1 0,-1-1 0,1 0 11,-6 0 1,2-1 0,0 0 0,0 1-1,2 0 1,0 0 0,1 1 0,0 0 0,1 0-1,0 0 1,1 1 0,1 1 0,0-1-1,1 2 13,-9-4 0,2 1 0,-1 1 0,2 0 0,0 0 1,0 0-1,1 1 0,1 0 0,0 0 0,0 0 0,0 1 1,0 0-1,1 0 0,0 1 0,-1-1 0,1 1 0,-1 0 3,-1-1 0,1 1 1,0 0-1,0 0 0,0 1 1,1 0-1,0 0 1,0 0-1,0 0 0,-1 1 1,1-1-1,0 1 1,-1 0-1,0 0 0,-1 0 1,0 0-1,0 0 0,-2 0-3,2 0 0,0 1 0,-1 0 0,0 0 0,0 0 1,0 0-1,-1 0 0,0 1 0,-1-1 0,1 1 0,-1-1 1,-1 1-1,0-1 0,0 1 0,0-1 0,-1 1 0,0-1-8,6 4 0,0-1 1,1 1-1,-1-1 1,-1 1-1,1 0 1,-1 0-1,-1 0 1,-1-1-1,0 1 1,-1-1-1,-2-1 1,0 1-1,-3-1 0,0-1-24,12 6 1,-1 0-1,-1-1 1,-1 0 0,-2 0-1,-2-1 1,0 0 0,-3-1-1,-1 0 1,-3-1-1,-1-1-33,7 4 0,-3-1 0,-2 0 0,-2-1 0,-2-1 0,-2 0 0,-2-2 0,-1-1-41,8 4 0,-2-1 0,-2-1 0,-3-2 0,-4-1 0,-3-3-164,28 13 0,-8-4 0,-9-5 131,0 1 0,-16-8 1,-17-8-1,-32-14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27.338"/>
    </inkml:context>
    <inkml:brush xml:id="br0">
      <inkml:brushProperty name="width" value="0.35" units="cm"/>
      <inkml:brushProperty name="height" value="0.35" units="cm"/>
      <inkml:brushProperty name="color" value="#E71224"/>
    </inkml:brush>
  </inkml:definitions>
  <inkml:trace contextRef="#ctx0" brushRef="#br0">15025 1 24575,'43'62'0,"1"0"0,-1 0 0,14 22 0,-7-10 0,-9-10 0,-4 1 0,-4 7-984,6 15 837,-19-39 1,-1 2 146,0 7 0,-1 4-492,0 3 0,-1 2 345,-1 5 1,-2 2 146,1 7 0,-2 3 0,0 5 0,0 2-492,-1 4 0,-2 1 478,-5-27 1,0 0 0,-1 1-315,1 1 0,0 0 0,-1 0 0,-1-1 0,0-1 0,0 0 169,0 27 0,-1-1 159,0-6 0,0 0-492,-2-3 0,0-1 460,0-1 0,0-1 484,0-3 1,0-1-453,-1-2 0,-2-2 310,0-12 0,-2 0-310,-4-1 0,-2 1 0,-2 0 0,-2-2 0,-2-6 0,-1-1 0,-3 2 0,-1-1 0,-1-6 0,-1-2 491,-2 1 1,-2-1-57,-2 1 1,-2-2-436,0 1 0,0-1 0,-3-1 0,-1-1 0,-3 0 0,-1-1 0,2-4 0,-1-2 0,-3 0 0,0 0 0,-1 1 0,-2-1 491,-5 1 1,-3 2-492,-14 7 1,-4 1-329,16-12 0,-2 0 0,-2 1 21,-8 3 1,-2 0 0,-2 1-22,-7 1 0,-1 1 0,-3-1 0,-6 1 0,-2 1 0,-2-1 82,18-8 0,-1 0 0,-2 0 0,-1 1 234,-8 1 1,-1 0 0,-2 1 0,-1-1-186,12-4 0,0-1 1,-2 0-1,0 1 0,-2-1 0,-3 2 0,0-1 1,-2 0-1,0 0 0,-1-1 0,-4 1 0,0-2 1,0 1-1,-1-1 0,0-1 0,0 1 0,-1-1 1,1 0-1,-1-1 0,1-2 0,0 0 0,0-2 1,0 0-1,1-2 0,1 0 0,8-2 0,1-2 1,1 0-1,2 0 0,1-2-49,-9 2 0,2-2 0,2-1 0,1 0-43,-18 1 1,2-2 0,0-1 288,4-1 0,1-1 0,-3-1-6,11-2 1,-2-1-1,-2-1 1,0 0 5,-6 0 0,-1 0 0,-1-2 0,1 0 0,-1 0 0,0-1 0,1-1 0,-1-1 0,2-2 0,0 0 0,0-2 0,2-1 135,5-2 0,1-1 0,0-2 0,0-2-135,-1-1 0,0-2 0,0-3 0,-1-1 0,-3-3 0,-1-3 0,0-1 0,-1-2 94,18 4 0,-2-2 0,1 0 0,0-1 0,2 0-94,-14-6 0,1-1 0,2 0 0,0 0 0,4 0 0,2 1 0,0-2 0,-1-1 0,-3-3 0,0-1 0,0-1 0,0-1 0,1 1 0,0-1 0,-1 0 0,0-1 0,12 6 0,-2 0 0,1-1 0,-1-1 0,1 0 0,0 0 0,1-1 0,0 0 0,1 0 0,1-1 0,-14-7 0,2-1 0,2 0 0,-1-1 0,3 1 0,1 0 0,0-1 0,1-2 0,1 0 0,-1-2 0,2 1 0,0-1 0,6 3 0,1 1 0,1-1 0,0 0-60,1 0 1,1 0-1,1-2 1,-1 0 59,-3-3 0,0-1 0,0-1 0,2 0 131,2 1 1,0 0-1,2-2 1,-1 1-132,0-2 0,-1-1 0,1 0 0,3 1 0,-11-14 0,2 1 0,2 0 0,7 6 0,1 1 0,3 0 327,6 6 1,1 0 0,3 1-326,3 2 1,2 1 0,2-1 488,-14-23 1,4-1-185,4 4 1,2-1 183,5 3 1,2-1-53,3 0 0,2 1-439,3 4 0,3 0 0,2 0 0,3 2 491,3 6 1,1 2-1,4 4 1,2 1-240,2 3 0,2 0 731,1-34 0,2 10 0,2 24 0,-1 14 0,1 18 0,-5 20 0,-22 34-858,-22 37-125,13-22 0,-2 2-492,-8 8 0,1 1 0,7-9 0,0-1 203,-3 2 0,0-1-138,5-4 0,0 0 427,-1 1 0,0 2 0,-5 6 0,0 0 0,5-6 0,2-1 0,0-1 0,0-1-238,-22 33 238,6-6 0,2-4 0,-1 1 0,3-5 0,2-4 0,5-10 0,8-12 0,5-8 0,8-10 983,6-4 0,2-4 0,5-3-579,2-3-119,16-28-285,-4 4 0,14-22 0,-7 8 0,6-9 0,8-7 0,7-9 0,9-10 0,6-7 0,-23 30 0,1-1-492,0-2 0,-1 0 316,1 0 1,-1 0 175,24-38 0,-2 3-716,0-3 716,-24 40 0,0-2 0,3-5 0,1-2 0,1-2 0,1-1-492,2-2 0,1-2 404,2-2 0,0 1 88,-2 5 0,0 2-244,-1 3 0,0 3 244,-5 4 0,0 2 0,20-27 983,-3 8-796,-13 18 511,-7 13-698,-9 12 983,-8 8-714,-1 4 310,0 4-579,0 10 0,-1-4 0,0 8 0,-2-7 0,-1-1 0,5 5 0,2-2 0,11 4 0,12 3 0,18 6 0,23 6 0,-28-10 0,2 0-492,7 2 0,4-1 400,7 2 0,2 0-400,5 2 0,1 0 89,9 0 1,-1 1 402,-5-2 0,-1 0 0,-4 1 0,-2-1-394,-8-2 0,-2-1 394,-7-1 0,-2 0 0,0-1 0,0 1 0,41 14 0,-14 0 0,-17-8 0,-18-5 983,-19-5-955,-6-3 955,-6-3-707,-8-2 1,-1-3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3.521"/>
    </inkml:context>
    <inkml:brush xml:id="br0">
      <inkml:brushProperty name="width" value="0.35" units="cm"/>
      <inkml:brushProperty name="height" value="0.35" units="cm"/>
      <inkml:brushProperty name="color" value="#E71224"/>
    </inkml:brush>
  </inkml:definitions>
  <inkml:trace contextRef="#ctx0" brushRef="#br0">1 1864 24575,'0'-56'0,"0"-34"0,0 31 0,0-3 0,0-11 0,0-2 0,0-2 0,0 0 0,0 5 0,0 1 0,0 1 0,0 0 0,1 3 0,2 1 0,5-4 0,5 1 0,8 0 0,5 2 0,8 1 0,5 2 0,3 7 0,3 6 0,-5 9 0,2 7 0,28-9 0,-10 25 0,-9 15 0,2 21 0,-2 30 0,-24-7 0,-2 6 0,3 18 0,-2 6 0,-1 10 0,-2 5 0,-6-21 0,-2 3 0,0-1 0,0 2 0,-2 0 0,-1-1 0,3 25 0,-1-5 0,-2-12 0,-2-5 0,2 23 0,-3-30 0,-2-21 0,-1-14 0,0-10 0,-3-4 0,0-6 0,12-38 0,-5-9 0,13-49 0,-15 38 0,0-1 0,2-7 0,0-1 0,2-3 0,1-1 0,2-4 0,1 0 0,2 0 0,2 0 0,1-2 0,1-1 0,3 1 0,0 2 0,1 4 0,1 3 0,0 2 0,2 3 0,-1 4 0,2 3 0,1 4 0,2 2 0,31-32 0,-3 17 0,-9 20 0,-11 17 0,-8 12 0,-2 8 0,3 5 0,5 14 0,6 18 0,2 25 0,-19-21 0,-1 3 0,1 5 0,-2 3 0,0 4 0,-1 3 0,0 7 0,-2 3 0,-2 4 0,-1 2 0,-2 1 0,-1 1 0,-4-2 0,0-2 0,-3-12 0,-2-3 0,3 35 0,-4-23 0,-4-23 0,-3-12 0,0-20 0,0-5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5.340"/>
    </inkml:context>
    <inkml:brush xml:id="br0">
      <inkml:brushProperty name="width" value="0.35" units="cm"/>
      <inkml:brushProperty name="height" value="0.35" units="cm"/>
      <inkml:brushProperty name="color" value="#E71224"/>
    </inkml:brush>
  </inkml:definitions>
  <inkml:trace contextRef="#ctx0" brushRef="#br0">261 8 24575,'-39'11'0,"-6"21"0,4 40 0,21-26 0,2 4 0,0 3 0,3 2 0,4 0 0,1 1 0,0 0 0,1-2 0,-3 45 0,3-9 0,6-11 0,3-6 0,0-1 0,0 0 0,8-4 0,7-8 0,9-3 0,9-4 0,3-6 0,3-5 0,0-9 0,-1-6 0,3-5 0,6-4 0,11-6 0,4-5 0,-2-3 0,-1-3 0,-6-1 0,-1 0 0,3-1 0,-3-4 0,-3-13 0,-7-9 0,-7-10 0,-2-12 0,0-11 0,2-12 0,0-9 0,0-2 0,-6 7 0,-5 7 0,-7 12 0,-8 9 0,-6 4 0,-3-1 0,0-9 0,0-13 0,0-15 0,-7-2 0,-5 6 0,-6 16 0,-5 16 0,2 12 0,-6 6 0,-1 4 0,-5 1 0,-7 0 0,-1 2 0,-7-3 0,-2 4 0,-2 4 0,-1 3 0,1 5 0,2 5 0,4 1 0,3 2 0,8 0 0,3 3 0,4 3 0,4 4 0,9-2 0,6-2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7.707"/>
    </inkml:context>
    <inkml:brush xml:id="br0">
      <inkml:brushProperty name="width" value="0.35" units="cm"/>
      <inkml:brushProperty name="height" value="0.35" units="cm"/>
      <inkml:brushProperty name="color" value="#E71224"/>
    </inkml:brush>
  </inkml:definitions>
  <inkml:trace contextRef="#ctx0" brushRef="#br0">725 2019 24575,'-54'-7'0,"3"2"0,-3 10 0,-5 9 0,2 10 0,1 10 0,9 2 0,10-1 0,2 3 0,0 6 0,-1 8 0,-1 5 0,1-1 0,6-5 0,8-8 0,4-3 0,5-2 0,0-2 0,2 2 0,2 1 0,2 1 0,3 7 0,1 1 0,3 2 0,0 1 0,0-5 0,0-1 0,0-6 0,0-1 0,0 0 0,0 1 0,5 3 0,8 3 0,8 0 0,10 2 0,6-2 0,3 0 0,6-2 0,0-4 0,1-4 0,0-5 0,2-8 0,2-9 0,2-8 0,2-5 0,1 0 0,5 0 0,6 0 0,7 0 0,3-3 0,0-3 0,-6-2 0,-11-2 0,-13-2 0,-12 4 0,-7-2 0,-11 0 0,-4 3 0,-7-2 0,-2 0 0,-2 1 0,-2-5 0,0-6 0,0-8 0,0-11 0,0-9 0,0-8 0,-5-12 0,-7-16 0,3 34 0,-2-2 0,-2-8 0,-2-3 0,1-4 0,-2-1 0,-2-3 0,-1-1 0,-1 1 0,0 0 0,1 2 0,-1 0 0,0-2 0,0 1 0,0 2 0,0-1 0,0-3 0,0 1 0,0 1 0,1 0 0,-1-4 0,1-2 0,1-6 0,0-3 0,-1-2 0,0-2 0,0-5 0,0-1 0,2 0 0,0 1 0,1 3 0,0 1 0,0 6 0,0 1 0,2 6 0,0 2 0,0 9 0,0 2 0,1 6 0,1 3 0,-9-40 0,2 20 0,4 23 0,6 23-246,4 19 0,4 11 0,1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9.992"/>
    </inkml:context>
    <inkml:brush xml:id="br0">
      <inkml:brushProperty name="width" value="0.35" units="cm"/>
      <inkml:brushProperty name="height" value="0.35" units="cm"/>
      <inkml:brushProperty name="color" value="#E71224"/>
    </inkml:brush>
  </inkml:definitions>
  <inkml:trace contextRef="#ctx0" brushRef="#br0">256 885 24575,'93'0'0,"-40"-1"0,1 0 0,4-3 0,0-2 0,0-5 0,-2-3 0,36-23 0,-25-11 0,-22-2 0,-12-1 0,-14-4 0,-7 3 0,-8-5 0,-4-4 0,0-5 0,-3-4 0,-10 2 0,-11 10 0,-12 10 0,-11 7 0,-9 11 0,-8 5 0,-4 7 0,-11 9 0,-3 6 0,1 3 0,5 0 0,11 6 0,10 7 0,8 7 0,7 11 0,10 4 0,6 5 0,9 0 0,5-2 0,3-1 0,0 2 0,0 3 0,2-2 0,-1-1 0,2 4 0,0 6 0,1 7 0,3 4 0,0 4 0,0 0 0,2 0 0,4 3 0,8 5 0,8 6 0,4 5 0,0-7 0,0-11 0,-3-9 0,0-13 0,-1-6 0,-1-3 0,2-3 0,2 4 0,6-1 0,4-2 0,4-1 0,4-3 0,-3 0 0,1-5 0,0-5 0,2-6 0,1-7 0,3-1 0,3-3 0,1-1 0,2 0 0,5 0 0,2 0 0,8 0 0,-2 0 0,-8-4 0,-10-4 0,-10-4 0,1-11 0,6-9 0,7-9 0,0-2-246,-9 10 0,-19 17 0,-11 8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33.157"/>
    </inkml:context>
    <inkml:brush xml:id="br0">
      <inkml:brushProperty name="width" value="0.35" units="cm"/>
      <inkml:brushProperty name="height" value="0.35" units="cm"/>
      <inkml:brushProperty name="color" value="#E71224"/>
    </inkml:brush>
  </inkml:definitions>
  <inkml:trace contextRef="#ctx0" brushRef="#br0">0 1 24575,'0'73'0,"0"0"0,2 21 0,2 6 0,0-17 0,2 3 0,1 1-328,2 6 0,2 2 0,1 1 308,2 0 1,0 0 0,2-1-309,0-3 0,2-1 0,-1-1 284,0-2 0,0 0 1,-1-1 43,0-2 0,-1 0 0,0-2 0,0-3 0,0-1 0,-1-3 138,-2-8 0,0-1 1,-1-2-139,6 25 0,-1-2 0,0-8 0,0 0 0,1 2 0,1-1 0,2 1 0,1-1 248,-1-3 0,0-2-248,0-7 0,-1-4 491,-3-13 1,-1-4-340,5 26-41,-5-25-111,-7-17 0,-1-5 0,2-1 0,2 7 0,0 3 0,0-2 0,-2-6 0,-3-8 0,1-5 0,-1-2 0,1 3 0,1 0 0,0-3 0,-3-4 0,-2-6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35.257"/>
    </inkml:context>
    <inkml:brush xml:id="br0">
      <inkml:brushProperty name="width" value="0.35" units="cm"/>
      <inkml:brushProperty name="height" value="0.35" units="cm"/>
      <inkml:brushProperty name="color" value="#E71224"/>
    </inkml:brush>
  </inkml:definitions>
  <inkml:trace contextRef="#ctx0" brushRef="#br0">1513 1 24575,'-63'0'0,"-11"0"0,-13 0 0,-12 0 0,49 0 0,-1 0 0,-1 0 0,0 0 0,-2 2 0,0 2 0,0 5 0,0 3 0,-1 4 0,1 3 0,4 5 0,2 3 0,4 1 0,3 2 0,-32 31 0,11 1 0,18-1 0,10-5 0,11-2 0,12 1 0,5 7 0,6 16 0,0 14 0,1 6 0,3-7 0,7-19 0,8-20 0,6-18 0,3-12 0,9-10 0,11-8 0,14-2 0,10-2 0,5 0 0,5 0 0,4 0 0,4 0 0,-9 0 0,-9 0 0,-6 0 0,-7 0 0,-3 0 0,-1 0 0,0 0 0,0 0 0,-3 0 0,-11 0 0,-8 2 0,-6 7 0,0 6 0,-1 7 0,1 3 0,-1 1 0,1 3 0,1 9 0,0 5 0,-2 4 0,-4-1 0,-7-7 0,-8 0 0,-3-4 0,-4-3 0,0-2 0,0-4 0,0 1 0,0 5 0,-9 15 0,-9 14 0,-11 9 0,-10 2 0,-2-9 0,-3-6 0,-8-2 0,-7-2 0,-8 0 0,-9-2 0,-3-7 0,-6-4 0,-5-1 0,-2-4 0,45-16 0,-1-1 0,-45 18 0,5-7 0,1-6 0,4-7 0,5-5 0,5-3 0,2 0 0,0-2 0,-3 0 0,1 1 0,16-2-246,20 5 0,20-5 0,13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32.344"/>
    </inkml:context>
    <inkml:brush xml:id="br0">
      <inkml:brushProperty name="width" value="0.35" units="cm"/>
      <inkml:brushProperty name="height" value="0.35" units="cm"/>
      <inkml:brushProperty name="color" value="#FFC114"/>
    </inkml:brush>
  </inkml:definitions>
  <inkml:trace contextRef="#ctx0" brushRef="#br0">0 744 24575,'0'-61'0,"0"3"0,6 1 0,10-8 0,13 1 0,13-7 0,11 2 0,11 5-858,8 3 858,11 6 0,4 10 0,6 11 0,3 13 0,-45 15 0,0 2 0,4 1 0,0 2 0,2 1 0,0 0 0,-5 0 0,-2 0 0,45-3 205,-17 2-205,-8 6 0,2 10 0,-3 18 0,-4 12 0,-1 16 0,-9 12-597,-13 5 597,-5 4 0,-16-6-107,-6 0 107,-8 1 0,-4 1 624,-3-10-624,-4-6 6,-8-6-6,-11-1 613,-17 8-613,-6-3 0,-5 0-984,-6 0 0,1-8 0,-3 1 0,-2-4 0,3-6 0,-1 2 156,5-4 828,9-5 0,11-5 0,7-2 983,8-7 0,7-5 0,5-2 0,5-3 0,2 2 0,-1-1-35,1 5-948,0 6 0,2 14 0,6 5 0,6 7 0,7 8 0,2 2 0,2 5 0,0 0 0,-4-13 0,-2-5 0,-4-7 0,-3-6 0,0 0 0,-1-5 0,-2-2 0,-3 2 0,-3-13 0,-3-1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32.895"/>
    </inkml:context>
    <inkml:brush xml:id="br0">
      <inkml:brushProperty name="width" value="0.35" units="cm"/>
      <inkml:brushProperty name="height" value="0.35" units="cm"/>
      <inkml:brushProperty name="color" value="#FFC114"/>
    </inkml:brush>
  </inkml:definitions>
  <inkml:trace contextRef="#ctx0" brushRef="#br0">0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43.450"/>
    </inkml:context>
    <inkml:brush xml:id="br0">
      <inkml:brushProperty name="width" value="0.35" units="cm"/>
      <inkml:brushProperty name="height" value="0.35" units="cm"/>
      <inkml:brushProperty name="color" value="#FFC114"/>
    </inkml:brush>
  </inkml:definitions>
  <inkml:trace contextRef="#ctx0" brushRef="#br0">6 696 24575,'-5'-61'0,"4"-4"0,6 13 0,10-5 0,8 0 0,8 5 0,15-5 0,5 6 0,7 6 0,8 4 0,-6 11 0,6 6 0,5 2 0,4 4 0,8 2 0,-1-1 0,0 5 0,0 3 0,-1 2 0,0 5-414,10 2 414,2-1 0,0 1 0,-7 3 0,-15 12 0,1 14 0,0 16 0,-2 8 0,-5 4 0,-5 6 0,-3 12 0,-27-34 0,-1 2 0,-1 3 0,-1 0 0,18 39 0,-24-39 0,-1 1 0,14 40 0,-7 0 0,-5 8 0,-10-10 0,-5 1 0,-4-7 0,-3-10 0,-5-5 0,-13 1 0,-13 0 0,-17 2 0,-14 4-391,27-35 1,-1-1 390,-3 1 0,-1-1 0,-2 0 0,-1 0 0,-2 0 0,-1 0 0,0 0 0,0 0 0,1-3 0,1 0-119,2-3 0,0-1 119,-35 19 0,5-7 0,2-5 0,9-7 0,13-9 393,7-8-393,8-6 0,4-2 0,3-2 787,6-1-787,7 0 253,2 0-253,4-2 0,1 21 0,4 6 0,1 20 0,1 8 0,0 16 0,0 13 0,0 12-855,0 6 855,-2-49 0,0-1 0,-4 44-244,-4-9 244,-3-12 0,4-18 0,1-3 0,3-11 0,0-8 0,0-4 844,2-5-844,-1-1 255,-1 0-255,-2 0 0,-1-3 0,1-3 0,0 0 0,-4 6 0,5-11 0,-1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46.531"/>
    </inkml:context>
    <inkml:brush xml:id="br0">
      <inkml:brushProperty name="width" value="0.35" units="cm"/>
      <inkml:brushProperty name="height" value="0.35" units="cm"/>
      <inkml:brushProperty name="color" value="#FFC114"/>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59.741"/>
    </inkml:context>
    <inkml:brush xml:id="br0">
      <inkml:brushProperty name="width" value="0.35" units="cm"/>
      <inkml:brushProperty name="height" value="0.35" units="cm"/>
      <inkml:brushProperty name="color" value="#FFC114"/>
    </inkml:brush>
  </inkml:definitions>
  <inkml:trace contextRef="#ctx0" brushRef="#br0">125 87 24575,'44'-14'0,"0"2"0,-6 2 0,3 1 0,13-3 0,8 0 0,3 4 0,9 1 0,-11 5 0,0 1 0,-2 1 0,-7 0 0,8 0 0,2 0 0,1 0 0,-1 0 0,-11 0 0,-4 0 0,-2 3 0,-3 5 0,2 6 0,0 5 0,-1 4 0,-7-3 0,-1 1 0,-1 1 0,-1 3 0,4 2 0,1 2 0,-4 1 0,0 2 0,-4 1 0,-6 0 0,0 0 0,-4 2 0,1 4 0,-3 7 0,-3 3 0,-2 12 0,-2 9 0,-2-6 0,-2 2 0,-3-7 0,-4 4 0,-1 13 0,0 2 0,-1 3 0,0 0 0,0-4 0,0-3 0,0-6 0,-3-4 0,-3-1 0,-6-5 0,-5-5 0,1-7 0,-2-4 0,2 0 0,-4 2 0,-5 3 0,-3-2 0,-4-2 0,0-3 0,-5-3 0,-2-1 0,-5 0 0,-4 0 0,-5 1 0,-5-3 0,2 0 0,-11 1 0,4-3 0,5-2 0,1-3 0,7-1 0,-5 4 0,-6 1 0,0 0 0,1-3 0,5-5 0,0-3 0,3-5 0,0-2 0,5-3 0,4-4 0,3-3 0,5-3 0,1 0 0,9 0 0,5 0 0,5 0 0,5 0 0,1-2 0,-1 1 0,6 20 0,-1 6 0,4 27 0,1 6 0,-3 14 0,-3 16 0,-1-36 0,-1 2-273,-1 4 1,0 1 272,-3 4 0,1 0-492,-3 2 0,1-3 0,2-7 0,0-3-492,-9 41 0,3-14 0,0 5 491,-3 4 493,-3-4 0,3-16 0,2-18 0,6-7 397,4-12-397,2-6 983,1-9-738,0-4 1,3-7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1:00.494"/>
    </inkml:context>
    <inkml:brush xml:id="br0">
      <inkml:brushProperty name="width" value="0.35" units="cm"/>
      <inkml:brushProperty name="height" value="0.35" units="cm"/>
      <inkml:brushProperty name="color" value="#FFC114"/>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5:47:19.575"/>
    </inkml:context>
    <inkml:brush xml:id="br0">
      <inkml:brushProperty name="width" value="0.35" units="cm"/>
      <inkml:brushProperty name="height" value="0.35" units="cm"/>
      <inkml:brushProperty name="color" value="#E71224"/>
    </inkml:brush>
  </inkml:definitions>
  <inkml:trace contextRef="#ctx0" brushRef="#br0">1 2252 24575,'2'-42'0,"9"-3"0,9 4 0,9 2 0,7-7 0,4-1 0,10-2 0,6-7 0,14-6 0,-30 28 0,0-1 0,3-2 0,1-1-492,4 0 0,1 0 350,-1 1 0,1-1 142,-2 4 0,2-1 0,8-6 0,2-1 0,4-1 0,1 1-492,0 0 0,2 1 348,-2 1 1,-1 2 143,-7 6 0,-2 2 0,0-1 0,0 1 0,1 1 0,1 0 0,0 0 0,1 0-418,-3 1 1,0 0 417,0-1 0,2 0 0,0 0 0,1 1 0,-1 1 0,0 1 0,3 0 0,1 1 0,2 1 0,1 1-51,-2 0 1,2 1 50,8-2 0,3 1 0,3 0 0,3 0-492,6-1 0,4-1 164,-21 7 0,2 1 0,1-1 0,4 0 0,0-1 0,2 2 109,4 0 1,0 2-1,1 0 219,1 0 0,1 1 0,-1 1 0,-1 1 0,-1 0 0,1 1 0,-2 0 0,0 2 0,0-1 0,-2 1 0,0 0 0,-1 0 0,-2 1 0,1 0 0,-2 1 0,-2 1 0,-1 1 0,-1 0 0,-1-1 0,0 1 0,-2 0 0,23 0 0,-1 0 0,4 2 0,1 0 0,2-1 0,-1-1 0,-8 2 0,1 1 0,9-1 0,1 0-92,-8 0 0,0 1 92,-24 2 0,1 0 0,0 0-284,4 0 0,1 0 1,-1 0 283,-2 0 0,0 0 0,0 0 0,-2 1 0,0 0 0,-2 1 0,26 3 0,-1 3 81,5 2 0,-1 4-81,-9 3 0,-3 3 0,-2 1 0,-3 3 491,-4 1 1,-1 0-324,-6 1 0,-2 1-168,-4-4 0,-2 1 0,-3 0 0,-1 1 0,-2 0 0,-1 2 0,3 0 0,1 2 0,3 3 0,2 1 0,-2 1 0,-1 1 0,-7-3 0,-1 2 0,-3-1 0,-1 2 0,-2-2 0,-1 0 439,-2-2 0,-1 1-439,1 0 0,-1 0 0,-1 2 0,0 0 0,-2 1 0,-1-1 0,32 34 0,0-1 0,-4 2-492,-28-31 0,0 0 0,-2-1 0,0 1 0,1 1 0,0-1 236,32 34 256,-7-7 696,3 4-696,-5-7 0,-5-5 0,0-2 0,-9-11 0,-9-9 983,-6-8 0,-5-9 0,-3-1 0,-1-2 0,-3 2 0,-2 0 0,0 4 0,0 2-576,3 3-407,4 9 0,2 4 0,0 4 0,0 0 0,-1-6 0,-4-5 0,-1-4 0,-3-4 0,-3-3 0,-1-4 0,0-4 0,-1-2 0,-1-3 0,1-2 0,-1 1 0,-2-4 0,-1-18 0,-3 0 0,-3-20 0,0 7 0,0-5 0,0-9 0,0-9 0,0-5 0,0-9 0,3-1 0,4-5 0,4 1 0,3 1 0,1 5 0,-2 6 0,0 9 0,-2 8 0,0 4 0,2-4 0,0 0 0,0 4 0,-1 2 0,-3 6 0,-2 0 0,-4 2 0,1 3 0,-1 0 0,0 3 0,-1 3 0,-2 5 0,0 3 0,0 0 0,0 0 0,0 0 0,-2 40 0,-2-10 0,-2 37 0,-2-13 0,1 9 0,-2 10 0,-1 2 0,-2 0 0,1-2 0,1-9 0,0 0 0,2-5 0,-2-8 0,1-2 0,2-8 0,1 0 0,3-1 0,3-4 0,0 3 0,0 1 0,0 1 0,0 3 0,0 0 0,0 4 0,0-2 0,0-3 0,0-6 0,0-4 0,0-2 0,0-4 0,0-1 0,0-2 0,0-1 0,0-2 0,0-2 0,0 1 0,0 1 0,-2-2 0,-3 1 0,-8-7 0,-1 1 0,-5-4 0,-2 0 0,-4 3 0,-10 2 0,-11 5 0,-9 3 0,-10 1 0,-6 1 0,-5 0 0,2 0 0,-1 0 0,2 3 0,5-1 0,3 0 0,-1 2 0,2-2 0,-6 1 0,4 0 0,7-3 0,4-1 0,9 0 0,8-1 0,8-3 0,7-4 0,7-1 0,5-2 0,3 1 0,3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5:47:21.993"/>
    </inkml:context>
    <inkml:brush xml:id="br0">
      <inkml:brushProperty name="width" value="0.35" units="cm"/>
      <inkml:brushProperty name="height" value="0.35" units="cm"/>
      <inkml:brushProperty name="color" value="#E71224"/>
    </inkml:brush>
  </inkml:definitions>
  <inkml:trace contextRef="#ctx0" brushRef="#br0">12359 1 24575,'-55'52'0,"-17"8"0,32-28 0,-2 2-492,-8 5 0,-3 3 0,-6 3 0,-3 1 0,-5 5 0,-2 1 164,16-13 0,-2 0 0,0 1 76,-2-1 0,1 1 0,-2 0 252,-2 2 0,-1 0 0,0 0-328,0-1 0,-1 0 0,-1 0 181,-1 1 1,0 0 0,0-1 146,4-4 0,0 0 0,0-1 0,-6 1 0,0-2 0,0 0 0,4-3 0,1-2 0,0 0 0,-29 12 0,-2-1-328,28-13 0,-2 0 0,1-1 79,-21 8 0,-1-1 249,21-10 0,-2-1 0,0 0 0,0-2 0,0-1 0,0-1 0,-4 2 0,0-1 0,-1-1 0,-3 1 0,-1-2 0,-1 0-328,-2-1 0,-1-2 0,-1 1 109,0 0 1,-1 1 0,-1-1 218,-1-1 0,0 1 0,-1-1 0,-2 0 0,0 1 0,0 0 0,5-1 0,1-1 0,-1 0 0,-3 0 0,-1-1 0,1-1 0,0 0 0,0-1 0,2-1 0,4-1 0,1 0 0,-1-1 0,-12 2 0,-1 0 0,1-2 0,4-1 0,1-2 0,-1 1 0,0-2 0,-1 0 0,0 0 0,-6-1 0,-1-1 0,0 0 0,6-2 0,0 0 0,-2 0-246,17 0 0,-2 0 0,0 0 0,0 0 173,0 0 0,1 0 0,-1 0 0,0 0 73,1-1 0,0 0 0,0 0 0,0-1 0,1 0 0,0 0 0,-1-1 0,2-1 0,-24-2 0,0-1 0,1-2 0,0-1 0,0-1 0,0-1 0,0-1 0,1 0 0,1-2-153,3 1 0,2-1 0,0-1 153,2 0 0,-1-1 0,2 0 0,3 1 0,1-1 0,3 0 0,9 2 0,2-1 0,0 0 0,-2-2 0,-1-1 0,3 1 0,-23-6 0,2 0 0,4-2 0,-1-1 199,-1-1 0,2-1-199,13 3 0,1-2 0,-4-4 0,-1-2 0,2-1 0,1 0 0,7 1 0,1 0 0,-2-5 0,1 0 0,7 3 0,1-2 0,4 0 0,0 0 0,1 0 0,1 0 0,12 6 0,1 1 0,-36-28 0,19 14 983,8 6 0,9 8-688,1 2-295,7 5 983,7 4 0,4 4 0,10 4 0,-1-1 0,2 2 0,3 0 0,-1 4 0,2-1-535,1 3-448,-1 24 0,4-5 0,-1 21 0,3 2 0,0 9 0,0 17 0,0 19 0,-3 11 0,0-36 0,-2 3-483,-1 9 1,-1 1 482,-1-2 0,-1 0 0,0 1 0,1-1 0,-2-1 0,2-1 0,0-8 0,2-1 0,-1 2 0,1-2 0,-5 36 0,-1-18 0,1-20 0,2-13 0,3-11 0,3-7 0,0-4 0,2-6 965,1-6-965,0-34 0,0 8 0,0-23 0,0 16 0,0-5 0,0-4 0,0-1 0,-3-3 0,0 2 0,-4-7 0,1-20 0,1-11 0,2-18-492,3 39 0,-1-1 473,1-4 1,0 0 18,0-11 0,0-1 0,0-3 0,0 0 0,0 2 0,0 1 0,0 6 0,0 1 0,0 4 0,0 1 0,0 0 0,0 0 0,1-1 0,1 0 0,1-1 0,1 1 0,7-34 0,3 23 0,-1 21 0,-4 21 0,0 7 0,-2 9 983,-2 9-945,5 18-38,-5-4 0,2 13 0,-2-14 0,2 1 0,-1-1 0,2-2 0,-1 0 0,1-3 0,2-2 0,1 0 0,12 0 0,16 2 0,20 2 0,23 1 0,15-1-492,-40-2 0,3-1 333,5 2 1,2 1 158,8-2 0,1 0 0,-4 2 0,-1-1 0,-4-2 0,-1 0 0,-4-1 0,0-1 0,-7 2 0,0-1 0,2 0 0,0-1 0,-5 0 0,-3 1 0,31 0 0,-17-3 0,-10 0 0,-9 0 0,-2 0 0,-10 0 0,-8 0 0,-5 0 983,-5 0-665,-2 0-318,-4 2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1:58.617"/>
    </inkml:context>
    <inkml:brush xml:id="br0">
      <inkml:brushProperty name="width" value="0.35" units="cm"/>
      <inkml:brushProperty name="height" value="0.35" units="cm"/>
      <inkml:brushProperty name="color" value="#FF0066"/>
    </inkml:brush>
  </inkml:definitions>
  <inkml:trace contextRef="#ctx0" brushRef="#br0">0 4178 24575,'0'-61'0,"0"4"0,0 4 0,0-36 0,0-5 0,1 38 0,1-3-458,1-3 0,1 0 458,2 1 0,2-1-492,4-12 0,0-2 410,1 6 1,0 1 81,1 3 0,0 4-44,-2 10 0,0 3 44,9-29 0,0 6 0,-3 12 0,3 2 0,3-6 0,11-4 0,1 0 0,11-8-984,5-2 922,-2 2 62,3 0 812,-2 6-812,1 0 0,4-3 0,-24 30 0,0 0 0,-1-1 0,1 0 0,2-1 0,1 0 0,-2 2 0,0 0 0,1 2 0,0 0 0,31-33 0,-29 33 0,0-1 0,2 0 0,2 1 0,-2 3 0,2 0 0,3-2 0,2 0 0,-1 2 0,1 2 0,-2 0 0,0 1 0,-3 2 0,-2 2 0,26-19 54,-7 8-54,3 0 0,-2 2 0,7-2 0,6-1 0,-1 1 0,5 1 0,-1-1 0,-7 7 0,10-2-803,11-2 803,-35 17 0,2 1 242,6-5 1,3 0-243,2-2 0,0 1 0,2 1 0,0 0 0,-8 3 0,1 1 0,2 3 0,0 1 0,-6 3 0,-2 1 0,-2 1 0,-1 1-92,3 0 1,0 2 91,-4 0 0,0 2 0,5 1 0,2 0 0,2 0 0,0 1 0,2 1 0,0 1 0,-3 0 0,0 2 0,-6 0 0,-1 0 0,44 2 0,-8 0 0,-7 0-166,3 0 166,-4 0 0,8 3 0,-5 3 0,2 15 0,-11 8 0,-13 6 0,7 10 0,-5 2 0,11 13 0,-3 2 0,-6 0 0,-5 4 0,-27-28 0,1 1-492,-1 0 0,0 0-492,29 35 0,-3-2 720,-8-6 264,8 13 0,-29-37 0,-1 1 0,0 0 0,0 2 0,-1 1 0,-1 0 0,-2-1 0,0 0 0,19 38 0,-11-10 0,-6-4 0,-3 1 0,0 9 0,-1 6 0,-4-1 0,-3 10-984,-1 2 0,-3-4 0,-5 0 33,-4-1 951,-2-39 0,-2 2 0,2 8 0,-2 1 0,-1 2 0,-2 1 0,-3 3 0,-1-2 0,-3-5 0,-2-2 0,0-6 0,-3-1 0,0 1 0,-1-1 0,0-6 0,0 0 0,-15 42 983,2-6 0,1-11 0,2 3-508,0 4-475,2-4 0,6-8 0,2-3 0,1-3 0,4-8 400,3-6-400,1 0 983,2-2 0,2 9 0,-3 10 0,3 9 0,0 8 0,1-1-588,3 1-395,0 12 0,0-43 0,0 2-241,-1 6 0,2 2 241,0 3 0,1 0 0,0 0 0,3-1 0,3 3 0,3-1-492,2-3 0,1 0 64,3-1 1,2-1 427,-1-4 0,2-2 0,0-2 0,1 0-147,0-5 1,1-1 146,19 38 0,-17-39 0,1 0 0,24 38 0,-21-39 0,1 1-492,3 2 0,0 0 115,-2-5 0,-1-1 719,31 38-342,0-4 0,-2-13 0,4 6 0,-26-30 0,2 0 835,33 31-835,5-3 0,-7-12 0,-11-12 284,6 2-284,3 4 0,10 3 983,3 2-848,-37-25 0,1 0-135,0 0 0,0 0 0,40 27 0,0-3 0,-14-5 0,-9-6 54,-3 0-54,-5-3 909,0 0-909,-8-6 0,-10-8 0,-12-9 0,-8-4 675,-4-2-675,-3-1 0,-2-6 0,0-15 0,-5 1 0,-3-10 0,-1 1 0,1-8 0,2-7 0,0-6 0,0-1 0,0 4 0,0-3 0,0 3 0,0 1 0,0 3 0,0 3 0,0 0 0,0-4 0,0-4 0,0-3 0,0 0 0,0 8 0,-1 9 0,-1 8 0,-1 5 0,1 3 0,-1 2 0,0 38 0,2-12 0,3 35 0,6-16 0,3 3 0,1 0 0,-1-1 0,0-5 0,1-1 0,-3-5 0,1-1 0,-1 0 0,1 5 0,2 6 0,3 5 0,3 5 0,4 3 0,-1-1 0,-4-6 0,-4-7 0,-3-5 0,0-7 0,0-1 0,-2-5 0,0-4 0,-3-4 0,-2-1 0,1-1 0,0 4 0,3 5 0,1 4 0,0 3 0,-1-3 0,-1-2 0,0-5 0,-1-3 0,-3-4 0,-14 1 0,-8-3 0,-13-1 0,-7-4 0,-15 0 0,-10 0 0,-4 0 0,3 0 0,20 0 0,6 0 0,1 0 0,1 0 0,-2 0 0,3 0 0,4 0 0,4 0 0,1-3 0,3 0 0,1 0 0,0 1 0,2 2 0,-2 0 0,2 0 0,2 0 0,4 0 0,4 0 0,3 0 0,1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19:43.700"/>
    </inkml:context>
    <inkml:brush xml:id="br0">
      <inkml:brushProperty name="width" value="0.35" units="cm"/>
      <inkml:brushProperty name="height" value="0.35" units="cm"/>
      <inkml:brushProperty name="color" value="#E71224"/>
    </inkml:brush>
  </inkml:definitions>
  <inkml:trace contextRef="#ctx0" brushRef="#br0">972 4175 24575,'0'-72'0,"0"-6"0,0-2 0,0 32 0,0-4-492,0-10 0,0-3 0,0-4 0,0-2 0,0-1 0,0-2 0,0-3 0,0-2 0,0-6 0,0-1 0,0-8 0,0-2 430,0 26 0,0-1 1,0 0 61,0 2 0,0 1 0,0-1 0,0-1 0,0 0 0,0 1 0,0 1 0,0 0 0,0 1 0,0-27 0,0 1 0,0 1 0,0 3 152,0 13 0,0 3-152,0 6 0,0 1 0,0-5 0,0 1 0,0 11 0,0 0-202,0-1 1,0 0 201,0 6 0,0 2 0,0-24 983,0-3 0,0 14 0,0 4 0,0 5 0,0 10-272,0 11-149,0 10-562,0 8 0,-2 6 0,-2 4 0,-6 2 0,2 2 0,-4 3 0,4 0 0,1 1 0,-4 5 0,-3 4 0,-10 9 0,-11 9 0,-15 11 0,-9 7 0,-16 11-438,30-26 1,-1 1 437,3-2 0,0-1 0,-2 1 0,2-1 0,-32 18 0,11-5 0,2-5 0,16-10 0,9-5 0,10-6 0,7-2 0,1-2 875,5-2-875,4 0 0,2-3 0,3 0 0,16-27 0,-3 9 0,14-20 0,-8 14 0,0 0 0,2-2 0,5-4 0,6-7 0,4-5 0,7-9 0,8-6 0,3-1 0,7-7 0,4-5 0,-4 0-414,3-6 414,-3 0 0,-4 2 0,0-2 0,-8 6 0,-7 9 0,-8 8 0,-5 8 0,-5 7 0,-5 8 0,-3 6 414,-4 7-414,-1 3 0,0 0 0,3 20 0,-2-4 0,3 19 0,-4-8 0,6 5 0,10 8 0,12 7 0,15 7 0,14 9-918,11 8 918,-31-26 0,2 2 0,3 3 0,-1 1 0,0-2 0,-1 0 0,-7-8 0,-2-1 0,30 24 0,-4-5 0,5 7 0,-2-2 0,-6-6 0,-10-11 0,-15-13 0,-3-2 0,-14-12 229,-5-4 1,-7-7-1,-3-2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19:45.875"/>
    </inkml:context>
    <inkml:brush xml:id="br0">
      <inkml:brushProperty name="width" value="0.35" units="cm"/>
      <inkml:brushProperty name="height" value="0.35" units="cm"/>
      <inkml:brushProperty name="color" value="#E71224"/>
    </inkml:brush>
  </inkml:definitions>
  <inkml:trace contextRef="#ctx0" brushRef="#br0">845 4326 24575,'0'-45'0,"0"-24"0,0-18 0,0 29 0,0-2-492,0-6 0,0-2 0,0-6 0,0-2 0,0-6 0,0-2 0,0-4 0,0-2 330,0-3 1,0-1 161,0 0 0,0 0 0,0 4 0,0-1 0,0 3 0,0 0 0,0 0 0,0 2 0,0 3 0,0 1 0,0 5 0,0 0 0,0 5 0,0-1-219,0 1 1,0-2 218,0-3 0,0-2 0,0-4 0,0 0 0,-2 1 0,0-1 0,0 0 0,0-1 0,0 3 0,0-1 0,-2 1 0,1 1 0,0 10 0,1 3-297,0 5 0,-1 2 297,1 4 0,1 2 0,0-43 867,-2 4-867,0 20 983,-1 16-111,2 15 111,0 12-366,0 10 147,-2 9-764,-2 4 204,-4 3-204,0 3 0,-2 2 0,3 3 0,-2 4 0,0 6 0,-3 2 0,-3 3 0,-3 6 0,-6 4 0,-7 7 0,-10 10 0,-10 7 0,-10 10 0,0 2 0,0-2 0,1-1 0,2-5 0,3-6 0,9-9 0,15-13 0,8-5 0,8-6 0,5-5 0,3-3 0,5-5 0,22-33 0,-3 4 0,23-35 0,-8 15 0,8-10 0,7-7 0,9-8 0,2-1 0,3 0 0,-2 9 0,-3 2 0,0 4 0,-12 12 0,-1 3 0,-10 12 0,-8 5 0,-2 4 0,-8 9 0,0 3 0,-3 2 0,-3 1 0,2 3 0,-1 9 0,1 1 0,4 8 0,4 2 0,13 8 0,11 6 0,12 6 0,11 5 0,1-4 0,12 11 0,-5-5 0,2 0 0,2 3 0,-11-8 0,-3 1 0,-10-8 0,-9-5 0,-7-6 0,-3-3 0,-5-1 0,2 1 0,2 1 0,-2-1 0,0-1 0,-6-2 0,-1-1 0,-5-5 0,-1-1 0,-3-3 0,-6-4 0,-4-1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21:52.802"/>
    </inkml:context>
    <inkml:brush xml:id="br0">
      <inkml:brushProperty name="width" value="0.35" units="cm"/>
      <inkml:brushProperty name="height" value="0.35" units="cm"/>
      <inkml:brushProperty name="color" value="#E71224"/>
    </inkml:brush>
  </inkml:definitions>
  <inkml:trace contextRef="#ctx0" brushRef="#br0">2923 2 24575,'-38'0'0,"-16"0"0,-15 0 0,-21 0 0,34 0 0,-3 0-492,-12-1 0,-3 2 0,-15 5 0,-5 5 164,25-1 0,-3 3 0,1 1 0,-4 4 0,-1 1 0,2 2 0,5 1 0,0 1 0,3 0-164,-21 6 0,3 0 254,3-1 0,2 0 186,3 0 1,1 2 51,-3 1 0,0 0 0,6 0 0,3 0-348,7-2 1,3-1 347,6-1 0,2 0 0,6-1 0,1 2 491,-3 3 1,1 2-400,6 0 0,3 1-92,-31 36 0,7 5 0,18-2 0,2 9 0,6 7 0,3 4 0,19-42 0,2 0 0,-3 40 0,8 1 0,6 2 0,0 5 0,-1-41 0,2 1 0,1 1 0,4 0 0,5 1 0,3-2 0,3-6 0,5-1 0,6 2 0,4-1 0,3-2 0,3-3 0,-2-3 0,2-3 0,-2-3 0,2-3 0,44 16 0,6-9 0,-39-25 0,1-2 0,7 1 0,3-4 0,9-5 0,4-2 304,7-1 1,1-3-305,8-2 0,1-2 0,2-3 0,-2-4 0,-9-2 0,0-3 120,2-3 1,-1-1-121,-9 1 0,-1-1 0,0-1 0,-1-2 0,-3 2 0,0-2 18,-7 0 1,-2 0-19,2-3 0,-2-1 0,-9 0 0,-2 0 0,-3-3 0,-2-1 0,2-4 0,-1-1 0,-3-1 0,-1-1 0,-1-3 0,0-3 0,2-3 0,-1-3 0,1-4 0,0-1 0,-2-1 0,0-1 0,-2 0 0,-1 1 0,-5 2 0,-2 2 0,-2 0 0,-2 1 0,-1 0 0,-2 0 0,-1-1 0,-1-1 0,-2 0 0,-1-1 438,9-39-438,-5 4 0,-10 12 0,-5 7 0,-3-5 0,-3-5 0,-5 3 0,-13 0 0,-15 4 0,-14 11 983,-4 4 0,0 6 0,1-1-217,2 0 205,-4-1-971,6 5 0,10 11 0,11 13 0,14 10 0,4 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21:55.399"/>
    </inkml:context>
    <inkml:brush xml:id="br0">
      <inkml:brushProperty name="width" value="0.35" units="cm"/>
      <inkml:brushProperty name="height" value="0.35" units="cm"/>
      <inkml:brushProperty name="color" value="#E71224"/>
    </inkml:brush>
  </inkml:definitions>
  <inkml:trace contextRef="#ctx0" brushRef="#br0">2292 330 24575,'-62'0'0,"-29"0"0,36 0 0,-2 0-492,-10 0 0,-4 0 0,-6 0 0,-1 0 0,0 0 0,0 0 463,-1 0 0,-2 0 29,1-1 0,1 2 0,3 0 0,1 3 0,5 3 0,2 3 0,2 4 0,1 4-155,3 5 0,1 2 155,4 4 0,2 1 0,4 1 0,1 1 0,6-1 0,2 1 0,-28 27 0,8 1 446,8 6-446,6 4 0,0 10 0,10 8 0,7 3 0,16-40 0,3 1-341,2 4 0,2 1 341,1 1 0,2 1 0,1 1 0,2 0 0,1-9 0,1 0 0,-1 3 0,1 0 0,3-3 0,2-1 0,3 0 0,3-1 0,6 3 0,3-3 0,30 31 0,4-12 0,7-8 0,7-6 0,14 1 0,-35-28 0,2-1 0,1 0 0,0-2 0,3-2 0,0-3 0,0-3 0,0-2 0,3-1 0,0-2 0,0-3 0,0-2 0,1 0 0,1-2 0,0-2 0,1-3 0,4-5 0,2-5 0,4-5 0,2-4 153,4-8 1,2-3-154,6-6 0,-1-2-492,-8 4 0,-2-1 0,-10 4 0,-2 0 0,-4 1 0,-3 0 0,-9 4 0,-2 1 0,1-1 0,-1 1 456,38-25 36,-20 7 0,-2-5 495,-11-1-495,-3-1 0,-4-10 0,-5-6 0,-4-11 0,-6-11 381,-10-1-381,-5-7 0,-7 5 0,-3-2 0,-8-3 0,0 47 0,-4-1 0,-4-4 0,-5 0 0,-4 0 0,-3 0 0,-3 0 0,-2-1 0,-4-1 0,-2 1 491,-1 3 1,-3 0-1,-2 0 1,0 1-1,3 8 1,0 1-1,2 5 1,0 2-1,1 3 1,0 1 32,-32-20-524,-2 5 0,15 16 0,26 16 0,13 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21:53.995"/>
    </inkml:context>
    <inkml:brush xml:id="br0">
      <inkml:brushProperty name="width" value="0.35" units="cm"/>
      <inkml:brushProperty name="height" value="0.35" units="cm"/>
      <inkml:brushProperty name="color" value="#E71224"/>
    </inkml:brush>
  </inkml:definitions>
  <inkml:trace contextRef="#ctx0" brushRef="#br0">2056 1 24575,'-60'4'0,"-15"-1"0,22-3 0,-5 0-492,-14 3 0,-2 0 0,-7 3 0,-2 2 0,-6 4 0,0 5 0,-2 5 0,1 5 0,2 5 0,0 4 170,-2 5 0,2 5 322,3 1 0,3 4 0,3 1 0,4 2 0,3 1 0,5 2-49,7-2 0,5 2 49,8 2 0,6 2 0,8-1 0,5 2 0,7 1 0,6 2 0,3 8 0,5 1 0,2-4 0,3 0 0,2 6 0,0 1 0,0 6 0,0 1-492,1 2 0,1 3 222,3-23 1,2 3 0,2-2 269,2 1 0,2-1 0,3 0 0,3-1 0,3-1 0,3 0 0,2-3 0,2-1 0,2-2 0,15 25 0,3-4 199,-3-9 1,1-3-200,-5-11 0,0-2 491,-4-8 1,-1-2-65,30 27-427,-29-38 0,1-1 0,41 22 0,-3-13 0,7-10 0,9-10 0,-37-13 0,4-1 175,9-1 0,5 0-175,6-1 0,2-2 0,5-1 0,0 0 0,1-2 0,1-1 0,-2 0 0,0-2 0,-4-3 0,-2-4 263,1-4 0,-2-4-263,0-9 0,-1-5-347,3-6 1,0-6 346,2-5 0,-1-4 0,-2-5 0,-2-3-492,-2-5 0,-4-2 0,-11 2 0,-6-2 0,-6-1 0,-5-3 0,-7-1 0,-6-2 277,-7-2 0,-5-5 215,0-15 0,-6-3 0,-5 4 0,-5 0 0,-8-2 0,-7 0 0,-7 6 0,-7 2-209,-12 4 0,-6 2 209,10 24 0,-3 1 0,-1 1 0,-21-24 0,-2 2 0,-2-1 0,-1 4 0,1 8 0,-1 2 0,-1 2 0,-1 2 111,0 6 0,0 3-111,-2 3 0,0 1 0,-5 0 0,-1 0 0,4 4 0,0 2 0,-1-1 0,2 0 196,5 5 1,6 4-1,-6-5 1,16 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21:56.649"/>
    </inkml:context>
    <inkml:brush xml:id="br0">
      <inkml:brushProperty name="width" value="0.35" units="cm"/>
      <inkml:brushProperty name="height" value="0.35" units="cm"/>
      <inkml:brushProperty name="color" value="#E71224"/>
    </inkml:brush>
  </inkml:definitions>
  <inkml:trace contextRef="#ctx0" brushRef="#br0">1553 323 24575,'-71'-9'0,"-10"2"0,-11 7-492,34 0 0,-2 0 0,-7 0 0,-1 0 153,-5 3 0,0 1 339,-1 2 0,3 3 0,6 3 0,3 2 0,4 3 0,3 2 0,6-2 0,3 2 0,-32 16 842,11-1-842,13 1 435,1 16-435,3 5 0,6 12 0,9 9 0,13-1 0,7 12-653,9 3 653,3-39 0,2 2 0,1 6 0,0 2 59,-1 4 0,1 1-59,4 4 0,3-1 0,1-5 0,3-2 0,4-1 0,3-1 0,4-1 0,2-1 0,3 0 0,1 0 0,1-1 0,1-1 0,2 0 0,2 0 0,2-4 0,0-1 0,0-2 0,1-2-160,-1-3 1,1-3 159,28 23 0,10-7 0,6-12 0,8-6 0,5-11 0,0-14-492,-40-11 0,1-1 473,7 0 0,1-3 19,1-2 0,2-3 0,5-4 0,3-5 0,4-6 0,2-5 0,8-7 0,2-4-250,-24 8 0,2-1 1,-2-1 249,0-1 0,-1 0 0,-1-1 0,23-12 0,-4-1 0,-9 3 0,-4 0 0,-11 4 0,-5 1 342,-8 2 1,-2-1-343,-1-3 0,-3-2 0,-7 1 0,-5-2 0,15-47 0,-17-7 0,-18-3 0,-7 2 0,-6 47 0,-5 0-296,-7-3 1,-5 0 295,-7-5 0,-7 1-358,-8-8 1,-4 0 357,-8-4 0,-2 0 0,-3 0 0,-1 2 0,-4 0 0,0 1 0,1 2 0,0 1 0,3 4 0,0 1 0,1 2 0,1 2 0,2 3 0,0 2 177,4 4 0,1 2-177,1 3 0,1 3 0,5 4 0,-2 4 0,-9 3 0,2 5 0,0-4 0,-5 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2T21:53:33.036"/>
    </inkml:context>
    <inkml:brush xml:id="br0">
      <inkml:brushProperty name="width" value="0.35" units="cm"/>
      <inkml:brushProperty name="height" value="0.35" units="cm"/>
      <inkml:brushProperty name="color" value="#E71224"/>
    </inkml:brush>
  </inkml:definitions>
  <inkml:trace contextRef="#ctx0" brushRef="#br0">11 1142 24575,'-6'-46'0,"2"-3"0,4 3 0,0 4 0,0 2 0,0 4 0,0 3 0,0-1 0,0 3 0,0 4 0,0 2 0,4 7 0,8 7 0,17 7 0,21 3-984,21 1 0,14 0 0,14 0 492,-40 0 0,2 0 0,7 0 0,1 0 0,7 0 0,2 0 0,5 0 0,0 0 48,-6 0 1,-1 0 443,2-3 0,0-1 0,0 0 0,1-1 0,3 0 0,2-1 0,9 1 0,0 1-492,3 1 0,1-1 347,-1-1 0,0 0 145,-2-2 0,0-2 0,-1 0 0,-1-1 0,-2 0 0,1-1 0,-2-1 0,1-1 0,-2 1 0,1-2 0,-1 0 0,0-2 0,-3-1 0,1-1 0,1 2 0,0 0 0,-3-1 0,-1 0 0,0 1 0,0 2 0,-1 1 0,-2 0 0,-8 2 0,-1 0 0,3 2 0,-2-1 0,-3 1 0,-1 1 0,-1 0 0,0 1-492,6-1 0,0 1 0,-5 0 0,0 1 0,5-2 0,1 0 983,3-1 1,0-1-13,3 2 0,1 1-479,5-3 0,1 0 0,1 0 0,1 0-222,2-1 1,-1 0 221,1-2 0,0 1 0,-4 2 0,-1 1 0,-3 0 0,-1 0 57,-1 0 1,-2 0-58,-5 1 0,0 1 0,3-1 0,0 0 0,-2 2 0,0 0 0,-2 2 0,-1 1 0,0-1 0,-1 2 491,-7 1 1,-2 1-1,-5-1 1,-2 1 491,41 0 0,-10-1 0,-9 1-198,-9 0-785,1 0 0,1 0 0,5 0 983,-3 0 0,-2 0-961,13 0-22,4 0 983,4 3-210,-1 4-773,-15 5 0,6 3 0,6-2 96,8 0-96,-43-7 0,1 1 0,1 0 0,1 0 0,4 2 0,-1 0 0,-6-1 0,-2 1 0,1 0 0,-2-1 0,38 7 0,-7 0 0,11 0 0,3 0 0,-42-6 0,1 0 0,-3-1 0,1 1 0,-1 0 0,1-1 0,44 9 0,-4 0 0,-1 0 0,-4 0 0,-3-4 1,-5-1-1,-3-4 0,-11-2 0,-10 0 0,-3 0 0,-2 4 0,5-2 737,1 0-737,1-1 110,-1-2-110,3 2 0,5 1 0,-3-3 0,-4-2 0,-1-2 0,0-1 0,9 0 0,-4 0 0,-2 0 0,-3 0 0,-4 0 0,7 0 0,1 0 0,0 0 0,-1 0 0,-1 0 0,1 0 0,2 0 0,2 0 0,-1 0 0,10 0 0,2 0 0,15 0 0,0 0 0,-5 0-984,6 0 0,-11 0 0,8 0 0,-7 0 0,-8 0 0,-6 0 0,-15 0 0,-8 0 1967,-10 2-878,-8 2 878,-4-1 0,-6-1 0,-5 1 0,-3 2 0,-4 8 0,-2-2-97,0 4-886,0-1 0,0 11 0,0 14 0,0 22 0,0 2 0,4 12 0,3-2 0,4-3 0,1 6 0,-1-10 0,-3-8 0,-2-14 0,0-12 0,-3-11 0,0-3 0,0-8 0,-3-4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2T21:53:38.976"/>
    </inkml:context>
    <inkml:brush xml:id="br0">
      <inkml:brushProperty name="width" value="0.35" units="cm"/>
      <inkml:brushProperty name="height" value="0.35" units="cm"/>
      <inkml:brushProperty name="color" value="#92D050"/>
    </inkml:brush>
  </inkml:definitions>
  <inkml:trace contextRef="#ctx0" brushRef="#br0">0 101 24575,'0'39'0,"0"6"0,0 5 0,0 1 0,0-2 0,0-6 0,0-3 0,0 3 0,0 2 0,0 0 0,0-7 0,0-9 0,0-8 0,0-4 0,0-1 0,0-4 0,0 0 0,0-1 0,0 0 0,0 0 0,0-1 0,0 1 0,0-1 0,0 0 0,0 2 0,2-1 0,3 0 0,3-2 0,6-3 0,4 0 0,7-3 0,8 4 0,6-1 0,12-2 0,19-1 0,20-3-419,-39 0 1,2 0 418,4 0 0,0 0 0,2 0 0,1 0 0,5 0 0,2 0-492,7 0 0,3 0 120,5 0 1,1 0 371,2 0 0,1 0 0,1 0 0,1 0 0,-4 0 0,1 0 0,0 0 0,2 0 0,-12 0 0,3 0 0,-4 0 0,8 0 0,0 0 0,-11 0 0,3 0 0,-5 0 0,2 0 0,-4 0 0,8 0 0,0 0 0,-1 0 0,-1 0-492,-8 0 0,0 0 438,7 0 1,0 0 53,-8 0 0,0 0 0,5 0 0,1 0 0,1 0 0,0 0 0,-6 0 0,-2 0 0,-1 0 0,-1 0-238,-8 0 1,0 0 237,-1 0 0,1 0 0,3 0 0,0 0 0,-1 0 0,0 0 0,0 0 0,0 0 0,-4 0 0,0 0 0,3 0 0,0 0 0,8 0 0,1 0 0,-2 0 0,2 0 0,7 2 0,2 0-77,-4 0 1,0 1 76,5 1 0,1 1 0,3 0 0,1 0 0,0-2 0,1-1 0,1 1 0,1-1 0,-2-2 0,1 0-283,-1 0 1,-1 0 282,1 0 0,-2 0 491,-7 0 1,-1 0-477,3 0 0,1 0-15,-2 0 0,0 0 0,7 0 0,1 0-414,2 0 1,-1 0 413,-5 0 0,-1 0 0,-2 0 0,-2 0 0,-11 0 0,-1 0 0,4 0 0,1 0 0,3 0 0,2 0 0,7 0 0,2 0 0,2 0 0,2 0 0,1 2 0,0 1 0,1-1 0,-1 2-492,5 0 0,0 2 0,0 0 0,0 1 451,-9-2 1,-2 0 369,-2 2 1,0 0-330,-2-2 0,-1-1 0,2 2 0,-1-1-310,-4 0 1,-1 0 309,-11-2 0,-3-1 983,26 3-822,-24-4 822,-10-1 0,9 0 0,26 0-894,-31 0 0,3 0 144,9 0 0,2 0-233,5 0 0,1 0-356,-1 0 0,2 0 356,7 0 0,2 0 0,3 0 0,2 0 0,6 1 0,3 2 0,-26-1 0,1 2 0,-2-1 0,27 2 0,-2 1 0,-5-1 0,-1 0 0,2-1 0,0-2 0,-1-1 0,1 0 0,4-1 0,-1 0 0,0 0 0,-2 0 0,-8 0 0,-1 0-492,-1 0 0,1 0 72,1 0 1,0 0 419,-2 0 0,-1 0 0,1 0 0,0 0 0,1 0 0,-2 0 0,-3 0 0,1 0 0,11 0 0,3 0 0,-2 0 0,2 0 0,-20 0 0,2 0 0,0 0 0,-1 0 0,1 0 0,4 0 0,-1 0 0,5 0 0,1 0 0,-5 0 0,2 0 0,-4 0 0,3 0-328,16 0 0,2 0 0,-6 0-164,5 0 0,-6 0 429,0 0 1,0 0-173,-4 0 0,-1 0 235,2 0 0,-4 0 143,-21 0 0,-3 0-143,-3 0 0,-1 0 0,1 0 0,-1 0 0,-1 0 0,0 0 483,6 0 1,2 0-484,0 0 0,0 0 0,-7 0 0,0 0 0,1 0 0,-1 0 983,46 0 0,-13 0-948,-2 0-35,11 0 0,1 0 0,-45 0 0,0 0-492,2 0 0,-1 0-492,31-2 0,8-4 0,-2-3 873,3-2 111,-39 4 0,1 1 0,-2 0 0,0 1 0,1 0 0,1 1 0,-1-1 0,-1 1 0,42-1 0,-8-3 0,-10-1 513,-10 2-513,-4-1 166,-5 1-166,-4-4 983,1 0 0,-5-2 0,-3 1 0,2-1 0,-1 0 0,5-1 0,3-4-718,11-4-265,2-2 0,10 0 0,14-1-545,-1-2 545,-42 14 0,0-1 0,41-14-118,-9 3 118,-9 5 0,-15 3 0,-12 4 0,-11 4 0,-6 2 0,-2 2 542,-8 4-542,-4-2 121,-3 0-121,-3-3 0,-2-4 0,0 4 0,0-8 0,3 0 0,1-3 0,2-3 0,1-1 0,1 2 0,-1-7 0,1 0 0,-3-1 0,-1 2 0,-3 4 0,-1 3 0,1 4 0,-1 0 0,0 4 0,-2-1 0,2-3 0,-2-1 0,1-3 0,1-3 0,-1-2 0,2-2 0,0 3 0,0 1 0,0 4 0,-3 3 0,2 3 0,-3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2T21:52:04.031"/>
    </inkml:context>
    <inkml:brush xml:id="br0">
      <inkml:brushProperty name="width" value="0.35" units="cm"/>
      <inkml:brushProperty name="height" value="0.35" units="cm"/>
      <inkml:brushProperty name="color" value="#92D050"/>
    </inkml:brush>
  </inkml:definitions>
  <inkml:trace contextRef="#ctx0" brushRef="#br0">2221 1 24575,'-93'0'0,"-1"0"0,1 0 0,0 0 0,0 0 0,-1 0 0,1 0 0,0 0 0,-1 0 0,1 0 0,0 0 0,-13 0 0,-3 0 0,0 0 0,3 0 0,5 0 0,8 0 0,12 0 0,13 0 0,-25 0 0,28 0 0,20 0 0,16 0 0,6 0 0,11 2 0,7 3 0,2 7 0,3 6 0,0 20 0,0 21 0,0 29-492,0-32 0,0 5 0,0 25 0,0 4 382,0 7 1,0 5 109,0-15 0,0 5 0,0 2-328,0 3 0,0 2 0,0 1 82,0-24 0,0 0 0,0 1 0,0 4 0,1 15 0,1 4 0,0 1 0,-1-2 0,1-13 0,0-1 0,0 0 0,0 1 224,1 8 0,0 2 0,1 0 1,0-2 21,0-3 0,0-1 0,1-1 0,0-1 0,0-6 0,-1-2 0,1 0 0,0 2-246,1 7 0,1 2 0,-1 0 0,0-2 0,0-5 0,-1-1 0,-1-1 0,1 0 0,0-1 0,0 0 0,0-1 0,-1-1-82,1 17 0,0-2 0,-2-2 0,0-7 0,0-2 0,-1-3 289,1 17 0,-1-5 39,-2-14 0,0-5 491,0-10 1,0-4 491,0 40 0,0-18 0,0-12 0,0 16-492,0-34 1,0 4-1,0 12 1,0 4-165,0 4 1,0 2-328,0 2 0,0 2-419,-2 16 0,-2 4 419,2-23 0,0 3 0,0 5-246,0-5 0,0 5 0,0 1 0,1 1 0,-1 3 0,1 0 0,0 1 0,-1 3 49,1-12 0,0 3 1,0 1-1,-1 0 0,1 0 0,0-2 0,-1 1 1,1-1-1,-1 1 0,0 0 0,0 4 0,-1-1 1,0 2-1,0 0 0,0 2 33,1-10 0,-1 3 0,0-1 0,1 1 0,0-1 0,0-2-33,0 7 0,0-1 1,1-1-1,-1-1 0,1 0 0,-1-4 0,1 1 1,-1-1-1,1-2 0,0-1-49,1 12 0,0-3 0,0-1 0,0-3 198,0 11 0,0-3 1,0 0 47,0-2 0,0 0 0,0-3 0,0-7 0,0-2 0,0-5 0,0 12 0,0-3 0,0-1 0,0-4 491,0-21 1,0-5 491,0 16 0,0-22 0,0 8-231,0 27-752,0-28 0,0 4 0,0-1 0,0 0 0,0 5 0,0 2 491,0 9 1,0 4-1,-2 20 1,-1 5-165,2-27 1,-1 1 0,0 0-24,0 0 0,0 1 1,0-1-305,-1 0 0,0 0 0,0-1 0,0-2 0,-1-1 0,1 1 0,-1 5 0,1 1 0,-2 1 0,-1 2 0,-1 0 0,-1 1 0,1 0 0,-1 1 0,0-1 0,0 2 0,0 1 0,0-1-328,-2 2 0,0 0 0,1-1 0,1-3 0,0 1 0,1-4 304,0-9 0,1-2 1,0-1-469,0 24 0,1-4 354,2-10 0,1-3 138,0-10 0,0 0 0,0 1 0,-1-2 983,-2 35-677,1-9-306,4-9 983,0-10 0,0 3-927,0-16 927,0 0 0,0-5 0,0-6 0,0 2 0,0-10-947,0-5-36,0-4 0,0-6 0,0-1 0,0-2 0,0-3 0,0-1 0,0-3 0,0-1 0,0 0 0,0 0 0,3-3 0,15-4 0,9 0 0,24 4 0,10 6 0,12 7 0,11 5 0,10 3-395,-41-13 1,0 1 394,4 2 0,0 0 0,3 0 0,-2 1 0,-4-1 0,-1-1 0,-3 0 0,-1 0 0,42 14 0,-13-1 0,-7-4 0,-22-8 0,-13-4 0,-8-3 0,-7-2 0,-1-1 0,-11-4 0,-3-3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2T21:52:10.735"/>
    </inkml:context>
    <inkml:brush xml:id="br0">
      <inkml:brushProperty name="width" value="0.35" units="cm"/>
      <inkml:brushProperty name="height" value="0.35" units="cm"/>
      <inkml:brushProperty name="color" value="#E71224"/>
    </inkml:brush>
  </inkml:definitions>
  <inkml:trace contextRef="#ctx0" brushRef="#br0">41 1 24575,'42'0'0,"7"0"0,21 0 0,13 0 0,14 0 0,-4 0 0,-2 0-984,-6 0 0,-13 0 0,6 0 0,-9 0 0,-4 0 956,13 6 28,-26-5 0,6 8 0,-17-6 983,6 3 0,-4 1 0,2-3 0,-10-1 0,-3-3-950,-3 0-33,0 0 0,0 0 0,-2 0 0,-5 0 0,-4 0 0,-2 0 0,-3 0 0,-2 2 0,-5 7 0,-3 17 0,-3 28 0,0 35 0,0-28 0,0 4-492,2 13 0,0 3 0,2 13 0,2 4 417,-1-21 1,1 3 0,0 1-254,1 2 0,0 1 0,0 2 0,2 6 0,1 1 0,0 4 82,0-11 0,-1 3 0,2 2 0,-1 1 0,1 3 0,-1 2 0,1 1 0,0 2 49,-3-16 0,1 2 1,0 0-1,0 0 0,-1 1 0,0 1 0,-1 2 1,1-1-1,-1 1 0,-1-2 0,0-2 0,0 0 1,0-1-1,-1 1 0,0 1 0,1 6 0,0 0 1,0 1-1,-1-1 0,1 1 0,0-3 0,0 0 1,0 0-1,1 0 0,-1-2 0,1-5 0,0-2 1,0 1-1,0-2 0,1-1-49,2 15 0,1-1 0,0-1 0,0-3 0,-1-11 0,1-3 0,0 0 0,-1 0-43,4 23 0,0 0 1,-2-1 288,0-5 0,-1-2 0,-1-3 327,-2-16 1,0-4 0,-2-1 163,2 24 1,-2-4-277,-2-16 1,-1-5-216,-2-13 0,-1-2 0,0 9 0,0 2 0,0 9 0,0 4 0,0-11 0,0 4 0,0 5 0,0 2 0,0 4 0,0 3 0,0 0 0,0 5 0,0 1 0,0 0 0,0 1 0,0 0 0,0 0 0,0 2 0,0 5-156,0-10 0,0 6 0,0 3 0,0 0 0,0-3 1,0-5 155,0 13 0,0-6 0,0 0 0,0 6 0,0-10 0,0 5 0,0 3 0,0 1 0,0-4 0,0-6 0,0 13 0,0-6 0,0-2 0,0 1-127,0 1 1,0 0-1,0-1 1,0-1 126,0-4 0,0-1 0,0-2 0,0-1-328,1 15 0,0-4 0,1-3 316,-1-17 0,1-3 0,-1-3 503,2 15 1,-1-5-1,0-18 1,0-2-1,-2-2 1,0-1 491,0 38 0,0-17-438,0-9-545,0 6 0,0 10 0,0 14 0,0-40 0,0 3 0,0 9 0,0 3 0,-2 13 0,-1 3 491,1 6 1,-1 1-485,1-31 1,0 1-1,0 0-7,0 1 0,0 1 0,1 0 162,-1-2 0,0 0 1,0 1-163,-1-1 0,-1 0 0,1 0 0,-1 1 0,0 1 0,0-1 0,-4 30 0,1 0 0,1-1 0,1-1 0,1-7 0,0 0 0,-1 5 0,0-1 0,1-3 0,1-1 0,0 2 0,1-1 0,1-4 0,0-2 0,-1-6 0,0-1 491,-1-4 1,0-2-458,0-6-1,1-1 238,-1-4 0,1-2-271,2 33 0,0-8 0,-3-16 983,-1-4 0,-3-8 0,0-5 0,3 1 0,-1-1 0,1 6-496,-2 8-487,-1-1 0,-1 1 0,1 4 0,-1 0 0,0-5 0,0-5 0,1-9 0,2-6 0,-1-4 0,2-2 0,1-4 0,0 0 0,-1 3 0,0 0 0,-2 3 0,-1 5 0,3-3 0,1 3 0,3-4 0,-3-7 0,0 4 0,-1-2 0,1 0 0,2 2 0,-1-7 0,-1 2 0,-1 0 0,1-3 0,3-3 0,-3-5 0,1 2 0,-2 1 0,2 7 0,1 3 0,0 2 0,1 2 0,0-4 0,0-4 0,0-4 0,-1-4 0,1-4 0,0-4 0,0-3 0,-2-3 0,-8-4 0,-1-2 0,-19-3 0,-9 0 0,-19 0 0,-22 0 0,-7 0-441,33 0 1,0 0 440,0 0 0,-1 0 0,-6 2 0,-3 0 0,-4 3 0,-1 0 0,8 1 0,1 1 0,-4 0 0,2 0 0,7-1 0,2-1 0,-46 3 0,47-4 0,-1-1 0,-46 1-83,8 0 83,5 1 0,19 1 0,13 4 0,16 0 0,13 5 0,8 7 0,10-10 0,1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9:39.260"/>
    </inkml:context>
    <inkml:brush xml:id="br0">
      <inkml:brushProperty name="width" value="0.35" units="cm"/>
      <inkml:brushProperty name="height" value="0.35" units="cm"/>
      <inkml:brushProperty name="color" value="#FF0066"/>
    </inkml:brush>
  </inkml:definitions>
  <inkml:trace contextRef="#ctx0" brushRef="#br0">4033 19 24575,'-34'0'0,"-2"0"0,9 0 0,0 0 0,1 0 0,4 0 0,-2 0 0,1 0 0,0 0 0,1 0 0,1 0 0,-3 0 0,1 0 0,-2 0 0,3 0 0,0 0 0,2 0 0,-1 0 0,-2 0 0,-2 0 0,-1 0 0,1 0 0,3 0 0,0 0 0,3 0 0,2 0 0,3 0 0,3 0 0,-2 0 0,2 0 0,-6 0 0,-4 0 0,-1 0 0,-2 0 0,3 0 0,2 0 0,-1 0 0,-3 0 0,-3 0 0,-4 0 0,1 0 0,3 2 0,2 1 0,0 2 0,3 0 0,2 0 0,1 0 0,4-3 0,-4 0 0,3-1 0,1-1 0,-1 0 0,3 0 0,0 0 0,0 0 0,1 0 0,-3 0 0,-2 0 0,-3 0 0,-2 0 0,-2 0 0,-1 2 0,0 1 0,0 0 0,2-1 0,0-2 0,0 0 0,0 0 0,3 0 0,0 0 0,3 0 0,2 0 0,-2 0 0,1 0 0,0 0 0,-3 0 0,1 0 0,-1 0 0,0 0 0,0 0 0,2-1 0,-2-2 0,0 1 0,-1-3 0,-2 2 0,0 0 0,-1 0 0,1 1 0,0-1 0,2 0 0,1-1 0,-2 1 0,0-1 0,-2-1 0,1 2 0,1 1 0,1-1 0,2 1 0,2-1 0,2 1 0,0 2 0,2 0 0,-3 0 0,0 0 0,-1 0 0,0 0 0,-1 0 0,2 0 0,1 0 0,-2 0 0,-2 0 0,-3 0 0,1 0 0,1 0 0,1 0 0,-2 0 0,1 0 0,0 0 0,-2 0 0,-2 0 0,-3 0 0,1 0 0,-1 2 0,-1 1 0,2 0 0,-3 2 0,6-2 0,-1 2 0,1 0 0,0-1 0,-4 2 0,3-3 0,1 0 0,2-3 0,3 0 0,0 0 0,1 0 0,2 0 0,-3 2 0,0 0 0,2 1 0,-1-1 0,2-1 0,-2-1 0,-1 0 0,3 0 0,-2 1 0,-1 2 0,-3 0 0,1-1 0,0-2 0,2 0 0,1 0 0,0 0 0,4 0 0,-2 0 0,2 0 0,-1 0 0,0 0 0,2 0 0,0 0 0,0-2 0,1-2 0,1-1 0,-2-2 0,-1 3 0,-1 1 0,0-1 0,-1 1 0,-2 0 0,-1 1 0,-1 2 0,1 0 0,3 0 0,-2 0 0,1 0 0,0 0 0,-1 0 0,1 0 0,-1 0 0,0 0 0,2 0 0,0 0 0,0 0 0,-3 0 0,-3 0 0,-2 0 0,0 0 0,-3 0 0,1 0 0,-4 0 0,0 0 0,0 2 0,-1 2 0,2 3 0,1 1 0,3 0 0,2-1 0,2-1 0,4-1 0,2-1 0,1-2 0,3 1 0,-2-1 0,1-2 0,0 0 0,-3 0 0,2 0 0,-3 0 0,4 0 0,1 0 0,-5 0 0,4 0 0,-5 0 0,5 0 0,0 0 0,0 0 0,-5-2 0,1-1 0,-2 1 0,3-2 0,3 1 0,-1 0 0,2 1 0,-5 2 0,3 0 0,-3 0 0,3 0 0,2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5:33.625"/>
    </inkml:context>
    <inkml:brush xml:id="br0">
      <inkml:brushProperty name="width" value="0.35" units="cm"/>
      <inkml:brushProperty name="height" value="0.35" units="cm"/>
      <inkml:brushProperty name="color" value="#D86ECC"/>
    </inkml:brush>
  </inkml:definitions>
  <inkml:trace contextRef="#ctx0" brushRef="#br0">2657 1 24575,'-54'0'0,"-16"0"0,-15 0 0,31 0 0,-5 0-492,-11 0 0,-6 0 167,-18 0 0,-8 0 325,13 0 0,-6 0 0,-1 0 0,20 0 0,-2 0 0,0 0 0,1 0 0,0 0 0,0 0 0,2 0 0,2 0 0,-7 0 0,2 0 0,9 0 265,2 0 0,10 0-265,-7 2 270,44 3-270,16 3 0,4 1 0,0 1 834,2-1-834,0 2 0,1 0 0,0 9 0,-2 12 0,-1 13 0,0 20 0,-2 31 0,-4-21 0,-2 10 0,0-9 0,-1 4 0,-1 4-246,1-9 0,0 4 0,-1 1 0,-1 2 15,0 7 0,0 2 1,-1 1-1,1 2 231,0 3 0,-1 3 0,1-1 0,1 1-197,2-19 0,0-1 1,1 1-1,-1 0 0,1 0 0,0 2 0,0 0 1,1 0-1,0 0 0,0 0 144,0 1 1,0 0 0,0 0 0,1 1 0,1-1 52,0 1 0,0 0 0,0 0 0,1 0 0,0 1 0,1 1 0,-1 1 0,1-1 0,0 1 0,0 1-197,1 3 0,0 2 1,0 0-1,0-1 0,1-1 0,-1-8 0,1-1 1,1 0-1,-1-2 0,0 0-49,0 17 0,0-1 0,0-1 0,0-3 0,0-11 0,0-1 0,0-3 0,0-4-82,0 6 0,0-5 0,0 0 0,0-4 0,0-1 0,0-3 10,0 17 1,0-4 317,0-6 0,0-1 0,0-6 0,0-2 491,0-6 1,0-3-480,0-2 0,0 2-12,-2 17 0,-1 9 0,0-7 0,0 7 0,-1 4-246,-1-3 0,0 5 0,-1 2 0,1-1 0,-1 1 0,0 0 0,0 0 0,1 0 89,-1 1 0,0 0 0,1-1 0,0-3 484,-1 12 1,1-3 0,0-3-1,1-11 1,0-1 0,1-1-47,-1 2 0,1-1 0,-1 0-281,1-5 0,-1-1 0,1 0 0,-1 0 0,1 0 0,-1 0 0,1-2 0,-1-1 0,0 0 0,0 0 0,-1 0 0,0 1 0,0 0 0,1 0 0,-1 3 129,-1 12 0,0 3 0,0 2-129,1-17 0,0 1 0,0 2 0,-1 0 0,0 5 0,-1 2 0,0 0 0,-1-2 0,-1-3 0,-1 0 0,0-2 0,-1-4-7,-2 8 0,0-4 1,0-5 6,-3 11 0,3-7 491,3-13 1,3-3-1,5 1 1,2 2-1,0 27 1,0 9-165,0-18 1,0 5 0,0 3-83,0-14 1,0 4 0,0-1 0,0-1-31,0 20 1,0-1 0,0-2-216,0-6 0,0-1 0,0-6 0,0 12 0,0-6 0,0-10 0,0-1 0,0 2 0,0 0 0,0-12 0,0-1 0,0 3 0,0 0 0,0-5 0,0-1 0,0 2 0,0 0 0,0-1 0,0 0 0,0 0 0,0-1 0,0 0 0,0-1 0,0-5 0,0 1 0,0 6 0,0 1 0,0-5 0,0 0 0,0 5 0,0 3-154,0 21 0,0 4 154,1-28 0,-1 1 0,2 1 0,0 10 0,2 2 0,0-1 0,2-3 0,1-1 0,0-1 0,1-6 0,0-1 0,1-3 0,3 19 0,0-4 0,-2-16 0,-1-5 0,2 19 0,-4-37 983,-5-18-601,-2-9 601,0-3 0,0 1-480,0-1-503,0 3 0,0 10 0,0 16 0,0 22 0,0 19 0,0 8 0,0-6 0,0-19 0,0-19 0,3-21 0,3-11 0,15-7 0,15-5 0,22 0 0,20 3 0,-16-1 0,6 0 0,15 3 0,5-1 0,-21 1 0,2-1 0,1 0 0,6 0 0,0 0 0,0-1 0,25 2 0,-4-1 0,-6-2 0,-5 0 0,-13-1 0,-4-2 0,-5-3 0,-1-1 0,1-3 0,2-1 0,12-1 0,-3 0 0,14-6 0,-9 8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5:42.909"/>
    </inkml:context>
    <inkml:brush xml:id="br0">
      <inkml:brushProperty name="width" value="0.35" units="cm"/>
      <inkml:brushProperty name="height" value="0.35" units="cm"/>
      <inkml:brushProperty name="color" value="#D86ECC"/>
    </inkml:brush>
  </inkml:definitions>
  <inkml:trace contextRef="#ctx0" brushRef="#br0">1 0 24575,'61'47'0,"-3"5"0,-7 3 0,-12-8 0,-13-15 0,-7-10 0,-7-3 0,11 9 0,-9-6 0,6 3 0,-12-12 0,0-1 0,2 2 0,4 5 0,2 2 0,-2 0 0,-5-5 0,-6 0 0,-2 0 0,-1 3 0,0 5 0,-2 7 0,-7 7 0,-2-1 0,-4-3 0,2-7 0,1-7 0,0 1 0,1-4 0,1-2 0,1 0 0,-2 1 0,-1 1 0,-4 4 0,0 3 0,-5 7 0,-3 6 0,-2 2 0,2-5 0,6-8 0,9-14 0,4-5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5:45.408"/>
    </inkml:context>
    <inkml:brush xml:id="br0">
      <inkml:brushProperty name="width" value="0.35" units="cm"/>
      <inkml:brushProperty name="height" value="0.35" units="cm"/>
      <inkml:brushProperty name="color" value="#D86ECC"/>
    </inkml:brush>
  </inkml:definitions>
  <inkml:trace contextRef="#ctx0" brushRef="#br0">1 1 24575,'24'44'0,"-1"1"0,19 30 0,2-8 0,-6-11 0,-2-1 0,1-1 0,-5-9 0,-3-5 0,-4-7 0,-1-2 0,-4-10 0,-7-2 0,-6-11 0,-2-1 0,-1 4 0,1-3 0,-2 6 0,-1-2 0,-1 3 0,-1 3 0,0 7 0,-4 6 0,-7 4 0,-7 6 0,-8 0 0,3-4 0,3-2 0,2-8 0,3-1 0,-1 5 0,1 0 0,1 1 0,2-2 0,-1-1 0,1-1 0,0-1 0,0-6 0,3-1 0,-1-1 0,0 0 0,-1 1 0,-1 1 0,2-1 0,4-3 0,1-4 0,4-7 0,-1-1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29.443"/>
    </inkml:context>
    <inkml:brush xml:id="br0">
      <inkml:brushProperty name="width" value="0.35" units="cm"/>
      <inkml:brushProperty name="height" value="0.35" units="cm"/>
      <inkml:brushProperty name="color" value="#66CC00"/>
    </inkml:brush>
  </inkml:definitions>
  <inkml:trace contextRef="#ctx0" brushRef="#br0">1 1682 24575,'60'34'0,"-1"-1"0,3 5 0,0 2 0,0 7 0,-1 0 0,-7-6 0,-3-2 0,17 14 0,-31-31 0,-16-40 0,0-39 0,-5 9 0,3-4 0,4-11 0,4-4-492,9-17 0,6-4 164,-11 23 0,3-1 0,0-1 0,4-8 0,2-1 0,0 0 0,2 0 0,1-1 0,1 2 92,-1 3 0,-1 1 1,3 0 25,2-1 1,2 0 0,0 3 209,-1 5 0,0 2 0,0 2 0,-3 5 0,0 3 0,-2 3 0,7-4 0,-4 8 0,11 1 0,-26 29-246,-16 5 0,-7 8 0,-5-5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30.991"/>
    </inkml:context>
    <inkml:brush xml:id="br0">
      <inkml:brushProperty name="width" value="0.35" units="cm"/>
      <inkml:brushProperty name="height" value="0.35" units="cm"/>
      <inkml:brushProperty name="color" value="#66CC00"/>
    </inkml:brush>
  </inkml:definitions>
  <inkml:trace contextRef="#ctx0" brushRef="#br0">1 1761 24575,'60'45'0,"6"9"0,-27-18 0,0 3 0,4 4 0,0 2 0,6 4 0,1 1 0,-3-3 0,-2-1 0,25 24 0,-23-45 0,-30-101 0,-11-5 0,1-13 0,0 22 0,1-4 0,4-2-328,5-15 0,3-3 0,4 1 0,2 9 0,3 1 0,3 2 0,5 0 0,3 2 0,1 0 0,-1-1 0,1 2 0,1 3 0,-5 14 0,0 3 0,0 1 0,0 1 0,0 2 0,-1 2-164,12-13 0,-1 5 0,-1 6 0,1 2 394,-3 7 1,-1 2 97,28-26 0,-33 37 0,-14 10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32.657"/>
    </inkml:context>
    <inkml:brush xml:id="br0">
      <inkml:brushProperty name="width" value="0.35" units="cm"/>
      <inkml:brushProperty name="height" value="0.35" units="cm"/>
      <inkml:brushProperty name="color" value="#66CC00"/>
    </inkml:brush>
  </inkml:definitions>
  <inkml:trace contextRef="#ctx0" brushRef="#br0">0 2008 24575,'37'30'0,"-1"3"0,4 2 0,6 9 0,7 4 0,-2-2 0,-10-31 0,14-95 0,-21 16 0,1-12 0,3-2-246,-3 10 0,1-3 0,1-1 0,4-1 0,5-6 0,4-3 0,1 1 0,-1 3 0,-3 7 1,0 1 0,0 3 0,-1 2 245,6-7 0,0 4 0,0 1 0,-3 4 0,-1 2 0,0 0 0,-2 4 0,0 1 0,0 1 0,-2 3 0,0 1 0,0 2 0,17-18 0,-3 3 0,-6 8 0,-3 6 0,20-12 0,-15 17 0,-27 27 0,-10 9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33.824"/>
    </inkml:context>
    <inkml:brush xml:id="br0">
      <inkml:brushProperty name="width" value="0.35" units="cm"/>
      <inkml:brushProperty name="height" value="0.35" units="cm"/>
      <inkml:brushProperty name="color" value="#66CC00"/>
    </inkml:brush>
  </inkml:definitions>
  <inkml:trace contextRef="#ctx0" brushRef="#br0">0 1771 24575,'60'6'0,"8"21"0,11 11 0,-10 9 0,-2 1 0,-8-4 0,-2 0 0,-2-4 0,-9-8 0,-18-16 0,-5-23 0,7-77 0,-10 24 0,3-9 0,3-7-246,4-3 0,2-6 0,4-5 0,1 1 49,-3 9 0,2-2 1,1-1-1,1 1 0,2 0 53,1 1 1,2-1 0,0 1-1,1 2 1,0 4-69,6-8 0,0 3 1,0 3-1,-2 7 212,3 1 0,-2 5 0,-2 7 0,4-2 0,-5 10 0,0 6 0,-30 32 0,-11 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0.375"/>
    </inkml:context>
    <inkml:brush xml:id="br0">
      <inkml:brushProperty name="width" value="0.35" units="cm"/>
      <inkml:brushProperty name="height" value="0.35" units="cm"/>
      <inkml:brushProperty name="color" value="#E71224"/>
    </inkml:brush>
  </inkml:definitions>
  <inkml:trace contextRef="#ctx0" brushRef="#br0">1 1 24575,'47'35'0,"21"13"0,-6-6 0,9 6 0,-6-5 0,4 4 0,4 3-246,-6-3 0,4 2 0,1 1 0,0 2 0,4 3 0,1 2 0,1 1 0,-3 0 0,-3-3 0,0 1 0,-2-1 0,-3 0 159,11 9 0,-4-1 0,-6-3 87,6 10 0,-8-7-197,-20-22 0,-8-6 1,-5-2-1,-24-24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1.057"/>
    </inkml:context>
    <inkml:brush xml:id="br0">
      <inkml:brushProperty name="width" value="0.35" units="cm"/>
      <inkml:brushProperty name="height" value="0.35" units="cm"/>
      <inkml:brushProperty name="color" value="#E71224"/>
    </inkml:brush>
  </inkml:definitions>
  <inkml:trace contextRef="#ctx0" brushRef="#br0">1631 0 24575,'-61'21'0,"7"13"0,-6 12 0,2 2 0,-4 6 0,-3 5-246,7-4 0,-2 4 0,-1 1 0,2 0 0,4-5 0,0 1 0,1-1 0,3-1-82,-6 8 0,3-2 0,5-4-164,-4 4 0,6-6 0,13-14 0,2-1 0,-2 3 0,0-1-492,-31 32 492,32-33 0,2 2-270,-23 36 762,26-34 0,1 0 0,-14 36 0,5-12 983,4 3-229,2 2-754,5 4 0,10-28 0,9-18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5.325"/>
    </inkml:context>
    <inkml:brush xml:id="br0">
      <inkml:brushProperty name="width" value="0.35" units="cm"/>
      <inkml:brushProperty name="height" value="0.35" units="cm"/>
      <inkml:brushProperty name="color" value="#E71224"/>
    </inkml:brush>
  </inkml:definitions>
  <inkml:trace contextRef="#ctx0" brushRef="#br0">0 1 24575,'69'67'0,"-6"-12"0,11 6 0,-6-2 0,6 5 0,2 1 0,-13-11 0,2 2 0,-1 0 0,-2-1 0,13 12 0,-3-2 0,-2 1-328,-6-3 0,-2 0 0,-4-2-164,7 10 0,-5-5 0,-13-13 0,-3-3 295,-5-6 0,-7-7 1,-14-15-1,-8-7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9:46.373"/>
    </inkml:context>
    <inkml:brush xml:id="br0">
      <inkml:brushProperty name="width" value="0.35" units="cm"/>
      <inkml:brushProperty name="height" value="0.35" units="cm"/>
      <inkml:brushProperty name="color" value="#FF0066"/>
    </inkml:brush>
  </inkml:definitions>
  <inkml:trace contextRef="#ctx0" brushRef="#br0">155 0 24575,'0'41'0,"-5"-2"0,-3-1 0,-4-2 0,-1-1 0,4-9 0,-1-2 0,3-9 0,2 1 0,0 0 0,4-2 0,0-1 0,1-4 0,0-1 0,0 5 0,0-4 0,0 4 0,0-5 0,0 0 0,0 4 0,0-2 0,0 4 0,0-5 0,0 0 0,1 3 0,2-2 0,-1 2 0,0-2 0,-2-1 0,0-1 0,2 6 0,0-2 0,1 6 0,-1-4 0,0 0 0,1 0 0,-1-1 0,0 0 0,-2-2 0,2-1 0,0 3 0,0 3 0,1 3 0,-2 2 0,-1 0 0,2 0 0,1 3 0,0-2 0,-1-1 0,-2-1 0,0-4 0,0 0 0,0-3 0,0 2 0,0-2 0,0 0 0,0 2 0,0 2 0,0 4 0,0 3 0,0 0 0,0-1 0,0-2 0,0-2 0,0-5 0,0-3 0,0-3 0,0 0 0,0 2 0,0-1 0,0 1 0,0 2 0,0 5 0,0 5 0,0 4 0,0-1 0,0-3 0,0-1 0,0-3 0,0 2 0,0-1 0,0-3 0,0-2 0,0-1 0,0 2 0,0 3 0,0 2 0,0 4 0,0 1 0,0 1 0,0 1 0,0-3 0,0-3 0,0-3 0,0-5 0,0-2 0,0 1 0,0-2 0,0 0 0,0-1 0,0 0 0,0 4 0,0-2 0,0 4 0,0-1 0,0 1 0,0 1 0,0-1 0,0-2 0,0-2 0,0-1 0,0 3 0,0 3 0,-2 5 0,-3 3 0,-1 6 0,-2 5 0,-2 1 0,-2-2 0,-2-8 0,2-3 0,5-1 0,1 2 0,4 6 0,1 6 0,-2 8 0,0-4 0,0-5 0,0-7 0,3-6 0,-2 0 0,0-3 0,-1-3 0,1 0 0,0-1 0,-1-4 0,1 1 0,0-2 0,2 1 0,-2 1 0,0-2 0,-1 1 0,1-2 0,2 1 0,-1-2 0,1 5 0,0-3 0,0 2 0,0-4 0,0 0 0,0 5 0,0-3 0,0 4 0,0-2 0,0 2 0,0 4 0,2 0 0,2 0 0,3 0 0,0 1 0,1 1 0,-3 1 0,1-2 0,-1-3 0,0-4 0,-1-3 0,-1 1 0,0 0 0,-1 2 0,1 2 0,1-1 0,-1 3 0,1 1 0,1 1 0,-1-2 0,0 0 0,0-1 0,1 2 0,-2 1 0,2 3 0,-1 1 0,-1-2 0,1 0 0,-2-2 0,1 0 0,1 3 0,-1 0 0,0 0 0,2 1 0,-2-1 0,-1-3 0,1-1 0,-3-1 0,0 0 0,0 0 0,1-1 0,2 1 0,0-1 0,-1 1 0,-2-1 0,0 1 0,0 2 0,0 4 0,0 1 0,0 4 0,0-2 0,0-2 0,0 1 0,0-5 0,0-4 0,0 0 0,0-2 0,0 1 0,0-1 0,0 0 0,0 0 0,0 2 0,0 3 0,0-2 0,0 3 0,0 5 0,0 4 0,0 5 0,0 1 0,0 1 0,0 0 0,0 0 0,0-5 0,0-5 0,0-5 0,0-1 0,0-2 0,0-2 0,0 1 0,0-3 0,0 0 0,0 1 0,0-2 0,0 5 0,2 2 0,0-2 0,1 0 0,-1-2 0,1-2 0,-1-1 0,1-3 0,0-1 0,0 0 0,1 3 0,0 3 0,1 3 0,3 3 0,-3 4 0,3 4 0,-3-1 0,0 0 0,0-3 0,-2-3 0,-1 1 0,-1-2 0,-1-2 0,0-2 0,0 0 0,0-1 0,0-2 0,0 2 0,0-2 0,0 3 0,0 0 0,0-2 0,0-2 0,0-2 0,0-1 0,0 5 0,0-1 0,0 7 0,0 3 0,0 4 0,0 4 0,0 3 0,0-2 0,0-5 0,-1-4 0,-2-4 0,0-2 0,1-1 0,2-1 0,-1-2 0,1-1 0,0-2 0,-1-2 0,-1 2 0,-1 3 0,1 3 0,-1 5 0,0 3 0,-2 0 0,0 0 0,2-4 0,0-4 0,3-3 0,-1-2 0,-2 1 0,1-2 0,0 0 0,1 0 0,1-2 0,-1 4 0,-2-3 0,1 4 0,-3-5 0,2-1 0,-3 3 0,3-2 0,-3 2 0,4-1 0,-1-2 0,1 3 0,-2 0 0,3-1 0,-3 0 0,0 3 0,3-3 0,-5 5 0,3-1 0,-2 2 0,0 2 0,0 1 0,0-1 0,2-4 0,1-2 0,0-3 0,-1 2 0,1-1 0,0 1 0,0-1 0,-1-1 0,-3 1 0,3-1 0,22-6 0,-6 2 0,22-7 0,-15 3 0,5 0 0,2 0 0,-1 0 0,2 0 0,-2 0 0,-4 0 0,-4 0 0,-5 0 0,-2 0 0,2 0 0,0 0 0,0 0 0,-1 0 0,-2 0 0,2 0 0,1 0 0,2 0 0,3 0 0,1 0 0,4 0 0,5 0 0,2 0 0,2 0 0,-4 0 0,-3 0 0,-1 0 0,1 0 0,2 0 0,-2 0 0,-2 0 0,-5 0 0,-2 0 0,-3 0 0,-3 0 0,-1 0 0,-1 0 0,7 0 0,1 0 0,4 0 0,-3 0 0,0 0 0,1 0 0,3 0 0,1 2 0,0 1 0,0-1 0,0 3 0,-1-2 0,0 0 0,-4-1 0,-3-2 0,-1 0 0,-2 1 0,0 2 0,1-1 0,-2 0 0,2-2 0,1 0 0,1 0 0,2 0 0,-1 0 0,3 0 0,4 0 0,3 0 0,2 0 0,1 0 0,-3 0 0,-2 0 0,-5 0 0,2 0 0,1 0 0,1 0 0,2 0 0,2 0 0,0 0 0,1 0 0,-2 0 0,-4 0 0,-1 0 0,-3 0 0,-1 0 0,-1 0 0,-1 0 0,-1 0 0,1 0 0,-2-1 0,-1-1 0,1-2 0,0-1 0,0 2 0,0-2 0,1 2 0,-1 0 0,1-1 0,-3 2 0,-1-3 0,-2 1 0,4 2 0,3-2 0,4 0 0,0 1 0,0-1 0,0 1 0,-3 0 0,0-1 0,-2 1 0,-2 1 0,3-3 0,-2 2 0,6 0 0,3-1 0,1-2 0,1 0 0,-4-1 0,2 2 0,3 0 0,3-2 0,-1 1 0,-1 0 0,-3 1 0,-1 2 0,-4 0 0,-3 1 0,-4 2 0,-1 0 0,2 0 0,1 0 0,4 0 0,1 0 0,-1 0 0,1 0 0,-2-2 0,0 0 0,-1 0 0,1-1 0,3 2 0,2-1 0,4-2 0,-3 2 0,-3-1 0,-2 2 0,-1-1 0,1-1 0,2 1 0,2 1 0,2 1 0,-1 0 0,-3 0 0,-2 0 0,-3 0 0,-2 0 0,2 0 0,2 0 0,1 0 0,5 0 0,0 0 0,1 0 0,1 0 0,-5 0 0,-1 0 0,-1 0 0,-2 0 0,-1 0 0,-2 0 0,-1 0 0,0 0 0,-1 0 0,3 1 0,-3 2 0,4-1 0,-4 0 0,-1-1 0,4-1 0,-2 0 0,3 0 0,-3 0 0,-2 0 0,4 0 0,-3 0 0,3 0 0,-2 0 0,0 1 0,-1 2 0,0-1 0,0 0 0,3-2 0,-2 0 0,2 0 0,-4 0 0,2 0 0,1 2 0,4 0 0,2 1 0,-1-1 0,0-2 0,-4 0 0,-4 0 0,0 0 0,3 2 0,-4 0 0,4 0 0,-4 0 0,2-1 0,3-1 0,-1 0 0,7 0 0,-3 0 0,2 0 0,-1 0 0,-4 0 0,-1 0 0,-2 0 0,-1 0 0,4 0 0,-1 0 0,2 0 0,-4 0 0,1 0 0,3 0 0,3 0 0,1 0 0,1 0 0,0 0 0,-2 0 0,-2 0 0,-3 0 0,-3 0 0,1 0 0,4 0 0,-4 0 0,3 0 0,-4 0 0,0 0 0,5 0 0,-4 0 0,4 0 0,-4 0 0,-1 0 0,4 0 0,-2 0 0,2 0 0,-3 0 0,-1 0 0,5 2 0,-4 0 0,3 0 0,-4 0 0,1-2 0,-1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5.928"/>
    </inkml:context>
    <inkml:brush xml:id="br0">
      <inkml:brushProperty name="width" value="0.35" units="cm"/>
      <inkml:brushProperty name="height" value="0.35" units="cm"/>
      <inkml:brushProperty name="color" value="#E71224"/>
    </inkml:brush>
  </inkml:definitions>
  <inkml:trace contextRef="#ctx0" brushRef="#br0">1489 0 24575,'-68'41'0,"24"-9"0,-3 5 0,-15 15 0,-4 5-492,-4 9 0,-1 2 164,18-18 0,-2 0 0,0 1 0,-3 3 0,-1 0 0,0 1 0,1 2 0,0-1 0,2 0 0,1-2 0,2-2 0,1 1 113,3-2 0,1 0 1,3-2 214,-7 13 0,5-5 0,8-11 0,3-2 0,-14 23 0,32-40 0,12-16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7.123"/>
    </inkml:context>
    <inkml:brush xml:id="br0">
      <inkml:brushProperty name="width" value="0.35" units="cm"/>
      <inkml:brushProperty name="height" value="0.35" units="cm"/>
      <inkml:brushProperty name="color" value="#E71224"/>
    </inkml:brush>
  </inkml:definitions>
  <inkml:trace contextRef="#ctx0" brushRef="#br0">1 0 24575,'49'39'0,"0"0"0,4 5 0,3 3 0,-7-5 0,3 1 0,0 2-328,-2-1 0,1 1 0,-1 0 0,1-1 0,0 0 0,-1 0 0,0 1 0,0-1 0,0 1-164,24 21 0,-1-1 0,-9-8 0,-5-1 0,-14-11 0,-3-1 688,0 0 1,-6-5-1,-9-6 1,3 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7.728"/>
    </inkml:context>
    <inkml:brush xml:id="br0">
      <inkml:brushProperty name="width" value="0.35" units="cm"/>
      <inkml:brushProperty name="height" value="0.35" units="cm"/>
      <inkml:brushProperty name="color" value="#E71224"/>
    </inkml:brush>
  </inkml:definitions>
  <inkml:trace contextRef="#ctx0" brushRef="#br0">1758 0 24575,'-50'10'0,"-23"27"0,24-1 0,-2 9-492,-13 17 0,-4 9 246,21-20 0,-3 5 0,-1 3 0,-1 1 49,2-1 0,0 2 1,-2 2-1,0 0 0,0 2 0,-4 4 0,0 2 1,-1 1-1,1-1 0,0 1 0,0-1 0,-1 2 1,2-1-1,0-2 0,4-2 30,-2 2 1,1-1-1,4-3 1,3-4 166,2 0 0,3-4 0,4-8 0,-20 30 0,38-48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56.790"/>
    </inkml:context>
    <inkml:brush xml:id="br0">
      <inkml:brushProperty name="width" value="0.35" units="cm"/>
      <inkml:brushProperty name="height" value="0.35" units="cm"/>
      <inkml:brushProperty name="color" value="#66CC00"/>
    </inkml:brush>
  </inkml:definitions>
  <inkml:trace contextRef="#ctx0" brushRef="#br0">0 1538 24575,'53'3'0,"0"5"0,1 5 0,-12 2 0,-17-3 0,-6-4 0,-3-2 0,-2-3 0,0 0 0,-3-3 0,2 0 0,1 0 0,0 0 0,4 0 0,1 0 0,9-6 0,16-22 0,24-41 0,-20 15 0,3-7 0,-9 8 0,2-5 0,0-2-328,6-10 0,2-2 0,0-2 301,0 0 1,0-1 0,-1 1 26,-2 0 0,0 1 0,-2 2 0,-5 8 0,-1 3 0,-3 2 0,8-9 0,-4 7 0,-12 14 0,-3 6 0,4-7 0,-15 23 0,-2 4 0,1-1 245,6-7 1,-10 14 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57.523"/>
    </inkml:context>
    <inkml:brush xml:id="br0">
      <inkml:brushProperty name="width" value="0.35" units="cm"/>
      <inkml:brushProperty name="height" value="0.35" units="cm"/>
      <inkml:brushProperty name="color" value="#66CC00"/>
    </inkml:brush>
  </inkml:definitions>
  <inkml:trace contextRef="#ctx0" brushRef="#br0">1 1605 24575,'73'13'0,"4"8"0,3 12 0,-5 2 0,-1-1 0,-4-2 0,-2 3 0,-7-6 0,-14-11 0,-23-71 0,-9-13 0,1-14 0,3 0 0,4-7 0,3-5-246,1 8 0,3-5 0,2-1 0,2 2 0,3 2 0,3-1 0,1 3 0,0 3 209,-5 9 0,1 3 0,0 3 0,1 3 37,5-4 0,1 5 0,-2 6 0,3 1 0,-3 5 0,18-28 0,-23 34 0,-24 19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58.507"/>
    </inkml:context>
    <inkml:brush xml:id="br0">
      <inkml:brushProperty name="width" value="0.35" units="cm"/>
      <inkml:brushProperty name="height" value="0.35" units="cm"/>
      <inkml:brushProperty name="color" value="#66CC00"/>
    </inkml:brush>
  </inkml:definitions>
  <inkml:trace contextRef="#ctx0" brushRef="#br0">0 1908 24575,'66'36'0,"0"0"0,-8-4 0,-1 0 0,-3 3 0,-3 1 0,-8-5 0,-3-1 0,20 12 0,-3 0 0,-16-11 0,-9-11 0,-15-10 0,-4-24 0,7-65 0,5-7 0,8-14 0,-7 31 0,3-6 0,3-3 0,3-2-197,1 3 0,4-4 1,2-1-1,2 0 0,0 0 0,3-2 0,2 0 1,1 0-1,1 2 0,0 1 0,-2 6 0,0 1 1,1 1-1,0 2 0,-1 3 21,4-5 0,0 2 0,-2 4 0,-2 5 176,-2 2 0,-1 4 0,-6 7 0,-1 3 0,-7 8 0,0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59.524"/>
    </inkml:context>
    <inkml:brush xml:id="br0">
      <inkml:brushProperty name="width" value="0.35" units="cm"/>
      <inkml:brushProperty name="height" value="0.35" units="cm"/>
      <inkml:brushProperty name="color" value="#66CC00"/>
    </inkml:brush>
  </inkml:definitions>
  <inkml:trace contextRef="#ctx0" brushRef="#br0">1 1879 24575,'59'62'0,"1"0"0,-10-9 0,-1-3 0,1 0 0,-2-2 0,-6-8 0,-3-3 0,15 13 0,-7-5 0,-24-42 0,-3-100 0,0 24 0,7-12 0,3-5-197,-4 19 0,2-3 1,3-3-1,1-1 0,2-1 33,-1 4 0,1-2 0,3-1 0,0 0 0,2 0 0,0 3 0,2 0 0,2 0 0,2 2 0,-1 0 0,0 2 0,0 2 128,1-2 0,1 1 1,0 2-1,-2 2 1,-1 4 35,14-22 0,-2 5 0,-5 8 0,2 2 0,-9 13 0,-7 6 0,-27 38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0.606"/>
    </inkml:context>
    <inkml:brush xml:id="br0">
      <inkml:brushProperty name="width" value="0.35" units="cm"/>
      <inkml:brushProperty name="height" value="0.35" units="cm"/>
      <inkml:brushProperty name="color" value="#66CC00"/>
    </inkml:brush>
  </inkml:definitions>
  <inkml:trace contextRef="#ctx0" brushRef="#br0">1 2185 24575,'71'34'0,"-3"4"0,-10-1 0,-7 2 0,2-1 0,-11-8 0,0 1 0,-11-10 0,-8-4 0,-8-13 0,-6-53 0,-1-27 0,3-20 0,0 25 0,3-6 0,3-5 0,3-3-197,3 0 0,3-5 1,3-2-1,2-1 0,1 1 33,-3 13 0,3-2 0,0 1 0,1-1 0,2 3 0,0 1-33,6-9 0,2 1 1,1 3-1,0 1 0,0 5 112,3-5 0,1 3 0,-1 5 0,-3 7 85,-4 5 0,-2 5 0,-2 7 0,1-1 0,-5 10 0,-2 8 0,-16 23 0,-7 5 0,-3 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1.740"/>
    </inkml:context>
    <inkml:brush xml:id="br0">
      <inkml:brushProperty name="width" value="0.35" units="cm"/>
      <inkml:brushProperty name="height" value="0.35" units="cm"/>
      <inkml:brushProperty name="color" value="#66CC00"/>
    </inkml:brush>
  </inkml:definitions>
  <inkml:trace contextRef="#ctx0" brushRef="#br0">1 1895 24575,'83'11'0,"11"16"0,-37-7 0,2 2 0,-3 4 0,-3 0 0,27 14 0,-26-16 0,-27-15 0,-14-8 0,-3-1 0,1 0 0,9 0 0,13-14 0,25-32 0,-15 6 0,4-8-328,-4 0 0,3-5 0,0-2 0,3-5 0,2-2 0,0-2 0,5-8 0,2-3 0,0-1 0,1-2 0,0-1 0,0 0 82,-14 17 0,-1 0 0,0 0 0,2-2 0,4-5 0,2-1 0,1 0 0,-2 1 0,-2 4 0,0 2 0,-2 0 0,0 2 242,8-13 1,-2 2-1,-5 8 1,1 3-1,-8 11 1,-4 0-1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4.974"/>
    </inkml:context>
    <inkml:brush xml:id="br0">
      <inkml:brushProperty name="width" value="0.35" units="cm"/>
      <inkml:brushProperty name="height" value="0.35" units="cm"/>
      <inkml:brushProperty name="color" value="#E71224"/>
    </inkml:brush>
  </inkml:definitions>
  <inkml:trace contextRef="#ctx0" brushRef="#br0">1 1 24575,'74'45'0,"1"0"0,0 0 0,-8-1 0,1 2 0,0 3 0,1 2 0,7 9 0,1 3 0,-1 1 0,0 1-246,-2 0 0,0 1 0,-1-1 0,-3-1 0,-8-6 0,-1 0 0,-2-2 0,-4-2-82,1 2 0,-5-3 0,-3-4 706,5 6 0,-8-8-378,2-2 526,-33-38-526,-12-22 0,-2-9 0,0-1 245,0 0 1,0 12 0,0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9:50.531"/>
    </inkml:context>
    <inkml:brush xml:id="br0">
      <inkml:brushProperty name="width" value="0.35" units="cm"/>
      <inkml:brushProperty name="height" value="0.35" units="cm"/>
      <inkml:brushProperty name="color" value="#FF0066"/>
    </inkml:brush>
  </inkml:definitions>
  <inkml:trace contextRef="#ctx0" brushRef="#br0">44 0 24575,'0'38'0,"0"-6"0,0 3 0,-2 1 0,0 5 0,-1-1 0,1-10 0,1-3 0,1-10 0,0 0 0,0-5 0,0-1 0,0 0 0,0-3 0,0 4 0,0 0 0,0 3 0,0 1 0,0 1 0,0 4 0,0 1 0,0 4 0,0 2 0,0 4 0,2 2 0,1-3 0,3 0 0,-1-7 0,0-2 0,0-3 0,-3-3 0,2 0 0,-1-3 0,0 0 0,-1-4 0,0 1 0,0-2 0,1 2 0,0 1 0,0 3 0,-1 3 0,2 2 0,-1 4 0,0-1 0,0-3 0,0-2 0,-1-3 0,0 0 0,2 2 0,-1-3 0,-1 0 0,1-1 0,-3-4 0,1 0 0,2 4 0,-1 0 0,0 6 0,-2-2 0,0 2 0,0 0 0,0-3 0,0 0 0,0-2 0,0-2 0,2 0 0,0 0 0,0-2 0,1 1 0,-3 0 0,0-2 0,0 1 0,0 3 0,0-1 0,0 4 0,0-1 0,0 1 0,0 3 0,0-3 0,0-2 0,0 2 0,0-1 0,0 1 0,0 1 0,-2-3 0,-1 0 0,1-4 0,-2 1 0,2 1 0,-2 0 0,-1 1 0,2 4 0,-1-1 0,0 3 0,-1 0 0,1 4 0,1 0 0,-1-1 0,1 0 0,-1-3 0,-1 3 0,1-2 0,0-1 0,0-2 0,1-3 0,1 1 0,1-2 0,-1 1 0,-1 2 0,1 2 0,-1 3 0,0 1 0,0 3 0,-1 0 0,1-2 0,-2-1 0,0-1 0,3 2 0,-3 2 0,2 0 0,0-2 0,-2-1 0,2 1 0,0-2 0,1-1 0,2-1 0,0 2 0,0 2 0,0 2 0,0 4 0,0-2 0,0-1 0,0-2 0,0-3 0,0-1 0,0 0 0,0-2 0,0 2 0,0 3 0,0 3 0,0 5 0,0-3 0,0 3 0,0-1 0,0 2 0,0 1 0,0-3 0,0-3 0,0-6 0,0-6 0,2 0 0,1-2 0,1-1 0,1 1 0,-1 2 0,1 3 0,0 3 0,2 4 0,-1 3 0,1 1 0,0-1 0,1 5 0,2 1 0,-1 2 0,-1-2 0,-2-11 0,-1-3 0,0-5 0,-2-3 0,1 1 0,-2-1 0,1 4 0,-1 0 0,0 3 0,0 5 0,1-1 0,0 1 0,-2-3 0,-1-2 0,0 5 0,0 3 0,0 2 0,0 0 0,0-3 0,0-4 0,0-2 0,0-3 0,0-3 0,0 0 0,0 1 0,0-1 0,0-1 0,0 0 0,0 1 0,0 2 0,0 5 0,0 1 0,0 5 0,0 0 0,0-1 0,0 3 0,0-1 0,0-2 0,-2-4 0,0-3 0,-1 0 0,-1 0 0,1 1 0,-1-1 0,0 1 0,0-3 0,2 2 0,-1-4 0,3-1 0,0 1 0,0 0 0,0 3 0,0-2 0,0 2 0,0 1 0,0 0 0,0 0 0,0 0 0,0 0 0,0 1 0,0 2 0,0 0 0,0 1 0,0-1 0,0 2 0,0-1 0,0 0 0,0-2 0,0-1 0,0 1 0,0-1 0,0-2 0,0-2 0,0-3 0,0-1 0,0 4 0,0 1 0,0 4 0,2 6 0,1 1 0,0 5 0,0 2 0,-2-5 0,2 0 0,1-2 0,1-2 0,0 2 0,1-5 0,-3-2 0,0-1 0,-1-4 0,1 0 0,-1-1 0,0-1 0,0 2 0,0 2 0,1 4 0,-1 3 0,-1 3 0,-1 4 0,0-2 0,0 1 0,0-3 0,0 0 0,0 1 0,0-2 0,0-3 0,0-4 0,-2-4 0,-1-1 0,1-1 0,-2-3 0,2 1 0,-1 0 0,1-1 0,0 0 0,-1-1 0,0 0 0,0 0 0,0 3 0,-1-1 0,-2 5 0,0-1 0,-2 6 0,2-2 0,0 1 0,1-1 0,2-6 0,-1 0 0,2-2 0,0-1 0,-1 0 0,1-2 0,-1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5.643"/>
    </inkml:context>
    <inkml:brush xml:id="br0">
      <inkml:brushProperty name="width" value="0.35" units="cm"/>
      <inkml:brushProperty name="height" value="0.35" units="cm"/>
      <inkml:brushProperty name="color" value="#E71224"/>
    </inkml:brush>
  </inkml:definitions>
  <inkml:trace contextRef="#ctx0" brushRef="#br0">1711 1 24575,'-61'42'0,"0"0"0,1 0 0,2 3 0,-2 4 0,-1 2 0,-2 3 0,3-4 0,-2 3 0,0 2 0,-1 0 0,1 1-197,0 1 0,0 2 1,0 0-1,1 0 0,3-3-49,-7 5 0,3 0 0,1-3 0,4-3-82,-4 4 0,3-4 0,4-3 631,-7 8 1,5-5-304,14-11 0,5-7 0,2 0 0,12-5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9.574"/>
    </inkml:context>
    <inkml:brush xml:id="br0">
      <inkml:brushProperty name="width" value="0.35" units="cm"/>
      <inkml:brushProperty name="height" value="0.35" units="cm"/>
      <inkml:brushProperty name="color" value="#66CC00"/>
    </inkml:brush>
  </inkml:definitions>
  <inkml:trace contextRef="#ctx0" brushRef="#br0">1 2637 24575,'51'16'0,"0"0"0,3 5 0,1 4 0,3 6 0,-1 4 0,2 3 0,-4-1 0,14 13 0,-10-34 0,-19-47 0,1-23 0,-3-1 0,2-13 0,3-6 0,0 0-197,-3 5 0,1-2 1,2-1-1,0-2 0,2 0 0,5-6 0,2-2 1,2 0-1,-1 0 0,0 2 0,-4 5 0,0 1 1,-1 0-1,0 2 0,-1 2-49,7-9 0,-2 2 0,0 2 0,0 1 0,-3 3 0,0 1 0,-1 1 0,-1 1 91,9-15 1,0 1 0,-2 3 154,-4 7 0,-1 1 0,-3 5 0,7-6 0,-3 4-47,-2 1 0,-2 6 47,14-13 0,-28 34 0,-19 24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11.624"/>
    </inkml:context>
    <inkml:brush xml:id="br0">
      <inkml:brushProperty name="width" value="0.35" units="cm"/>
      <inkml:brushProperty name="height" value="0.35" units="cm"/>
      <inkml:brushProperty name="color" value="#66CC00"/>
    </inkml:brush>
  </inkml:definitions>
  <inkml:trace contextRef="#ctx0" brushRef="#br0">0 1819 24575,'45'27'0,"-1"0"0,26 18 0,-12-6 0,-21-12 0,-13-12 0,-2-1 0,-8-5 0,5 4 0,3 0 0,4 3 0,-1-2 0,-5-3 0,-4-5 0,-4-5 0,2-32 0,20-59 0,1 8 0,8-12 0,-3 8 0,5-6 0,2 0-246,-12 23 0,2 0 0,0 0 0,-1 2-82,10-17 0,-1 2 0,-2 4 245,-9 17 1,-1 3-1,-2 3 83,7-11 0,-2 3 0,-1 3 0,1 1 0,-3 5 0,0 2 0,-3 2 0,-1 3-984,17-27 676,-6 3 308,-5-1 0,2-7 0,-18 32 0,-3 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12.640"/>
    </inkml:context>
    <inkml:brush xml:id="br0">
      <inkml:brushProperty name="width" value="0.35" units="cm"/>
      <inkml:brushProperty name="height" value="0.35" units="cm"/>
      <inkml:brushProperty name="color" value="#66CC00"/>
    </inkml:brush>
  </inkml:definitions>
  <inkml:trace contextRef="#ctx0" brushRef="#br0">1 2055 24575,'40'8'0,"8"11"0,8 10 0,-1 7 0,4-3 0,2 1 0,4 4 0,-2-4 0,-15-7 0,-19-13 0,-16-26 0,-7-51 0,-2 12 0,3-6-492,8-25 0,4-5 0,5-6 0,7-2 164,-2 24 0,4-2 0,2 0 0,1-1 0,2-1 0,2 1 18,2-5 0,2-1 0,0 0 310,3-3 0,1 0 0,0 2 0,-1 6 0,0 1 0,0 2 0,-4 6 0,-1 0 0,0 4 0,14-18 0,0 3 0,-1-1 0,-5 8 0,0 0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18.757"/>
    </inkml:context>
    <inkml:brush xml:id="br0">
      <inkml:brushProperty name="width" value="0.35" units="cm"/>
      <inkml:brushProperty name="height" value="0.35" units="cm"/>
      <inkml:brushProperty name="color" value="#66CC00"/>
    </inkml:brush>
  </inkml:definitions>
  <inkml:trace contextRef="#ctx0" brushRef="#br0">0 2621 24575,'54'62'0,"1"-6"0,-19-18 0,1 0 0,29 25 0,-10-19 0,-5-3 0,-8-14 0,1 0 0,12 0 0,5 3 0,-1-5 0,-3-3 0,-5 3 0,15 1 0,2 2 0,-10-5 0,-19-12 0,-21-8 0,-10-29 0,-7-19 0,-1-14 0,-2-12 0,0-10 0,3-6-246,3 1 0,3-6 0,3-3 0,4-3 82,-2 20 0,3-4 0,2-1 0,2-1 0,0 1 0,1 2-33,4-12 0,1 0 1,2 2-1,2 0 0,1 3 0,3 5 0,1 1 1,2 2-1,0 2 0,-1 3-49,0-1 0,1 2 0,-2 4 0,-1 4-82,2 1 0,-1 4 0,-1 1 38,16-23 0,-2 5 290,-9 20 0,-1 3-8,0-1 0,1 2 8,-8 11 0,0 3 0,22-30 0,-6 19 0,10 3 0,-27 25 0,2 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6:07.004"/>
    </inkml:context>
    <inkml:brush xml:id="br0">
      <inkml:brushProperty name="width" value="0.35" units="cm"/>
      <inkml:brushProperty name="height" value="0.35" units="cm"/>
      <inkml:brushProperty name="color" value="#D86ECC"/>
    </inkml:brush>
  </inkml:definitions>
  <inkml:trace contextRef="#ctx0" brushRef="#br0">2657 1 24575,'-54'0'0,"-16"0"0,-15 0 0,31 0 0,-5 0-492,-11 0 0,-6 0 167,-18 0 0,-8 0 325,13 0 0,-6 0 0,-1 0 0,20 0 0,-2 0 0,0 0 0,1 0 0,0 0 0,0 0 0,2 0 0,2 0 0,-7 0 0,2 0 0,9 0 265,2 0 0,10 0-265,-7 2 270,44 3-270,16 3 0,4 1 0,0 1 834,2-1-834,0 2 0,1 0 0,0 9 0,-2 12 0,-1 13 0,0 20 0,-2 31 0,-4-21 0,-2 10 0,0-9 0,-1 4 0,-1 4-246,1-9 0,0 4 0,-1 1 0,-1 2 15,0 7 0,0 2 1,-1 1-1,1 2 231,0 3 0,-1 3 0,1-1 0,1 1-197,2-19 0,0-1 1,1 1-1,-1 0 0,1 0 0,0 2 0,0 0 1,1 0-1,0 0 0,0 0 144,0 1 1,0 0 0,0 0 0,1 1 0,1-1 52,0 1 0,0 0 0,0 0 0,1 0 0,0 1 0,1 1 0,-1 1 0,1-1 0,0 1 0,0 1-197,1 3 0,0 2 1,0 0-1,0-1 0,1-1 0,-1-8 0,1-1 1,1 0-1,-1-2 0,0 0-49,0 17 0,0-1 0,0-1 0,0-3 0,0-11 0,0-1 0,0-3 0,0-4-82,0 6 0,0-5 0,0 0 0,0-4 0,0-1 0,0-3 10,0 17 1,0-4 317,0-6 0,0-1 0,0-6 0,0-2 491,0-6 1,0-3-480,0-2 0,0 2-12,-2 17 0,-1 9 0,0-7 0,0 7 0,-1 4-246,-1-3 0,0 5 0,-1 2 0,1-1 0,-1 1 0,0 0 0,0 0 0,1 0 89,-1 1 0,0 0 0,1-1 0,0-3 484,-1 12 1,1-3 0,0-3-1,1-11 1,0-1 0,1-1-47,-1 2 0,1-1 0,-1 0-281,1-5 0,-1-1 0,1 0 0,-1 0 0,1 0 0,-1 0 0,1-2 0,-1-1 0,0 0 0,0 0 0,-1 0 0,0 1 0,0 0 0,1 0 0,-1 3 129,-1 12 0,0 3 0,0 2-129,1-17 0,0 1 0,0 2 0,-1 0 0,0 5 0,-1 2 0,0 0 0,-1-2 0,-1-3 0,-1 0 0,0-2 0,-1-4-7,-2 8 0,0-4 1,0-5 6,-3 11 0,3-7 491,3-13 1,3-3-1,5 1 1,2 2-1,0 27 1,0 9-165,0-18 1,0 5 0,0 3-83,0-14 1,0 4 0,0-1 0,0-1-31,0 20 1,0-1 0,0-2-216,0-6 0,0-1 0,0-6 0,0 12 0,0-6 0,0-10 0,0-1 0,0 2 0,0 0 0,0-12 0,0-1 0,0 3 0,0 0 0,0-5 0,0-1 0,0 2 0,0 0 0,0-1 0,0 0 0,0 0 0,0-1 0,0 0 0,0-1 0,0-5 0,0 1 0,0 6 0,0 1 0,0-5 0,0 0 0,0 5 0,0 3-154,0 21 0,0 4 154,1-28 0,-1 1 0,2 1 0,0 10 0,2 2 0,0-1 0,2-3 0,1-1 0,0-1 0,1-6 0,0-1 0,1-3 0,3 19 0,0-4 0,-2-16 0,-1-5 0,2 19 0,-4-37 983,-5-18-601,-2-9 601,0-3 0,0 1-480,0-1-503,0 3 0,0 10 0,0 16 0,0 22 0,0 19 0,0 8 0,0-6 0,0-19 0,0-19 0,3-21 0,3-11 0,15-7 0,15-5 0,22 0 0,20 3 0,-16-1 0,6 0 0,15 3 0,5-1 0,-21 1 0,2-1 0,1 0 0,6 0 0,0 0 0,0-1 0,25 2 0,-4-1 0,-6-2 0,-5 0 0,-13-1 0,-4-2 0,-5-3 0,-1-1 0,1-3 0,2-1 0,12-1 0,-3 0 0,14-6 0,-9 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6:07.005"/>
    </inkml:context>
    <inkml:brush xml:id="br0">
      <inkml:brushProperty name="width" value="0.35" units="cm"/>
      <inkml:brushProperty name="height" value="0.35" units="cm"/>
      <inkml:brushProperty name="color" value="#D86ECC"/>
    </inkml:brush>
  </inkml:definitions>
  <inkml:trace contextRef="#ctx0" brushRef="#br0">1 0 24575,'61'47'0,"-3"5"0,-7 3 0,-12-8 0,-13-15 0,-7-10 0,-7-3 0,11 9 0,-9-6 0,6 3 0,-12-12 0,0-1 0,2 2 0,4 5 0,2 2 0,-2 0 0,-5-5 0,-6 0 0,-2 0 0,-1 3 0,0 5 0,-2 7 0,-7 7 0,-2-1 0,-4-3 0,2-7 0,1-7 0,0 1 0,1-4 0,1-2 0,1 0 0,-2 1 0,-1 1 0,-4 4 0,0 3 0,-5 7 0,-3 6 0,-2 2 0,2-5 0,6-8 0,9-14 0,4-5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6:07.006"/>
    </inkml:context>
    <inkml:brush xml:id="br0">
      <inkml:brushProperty name="width" value="0.35" units="cm"/>
      <inkml:brushProperty name="height" value="0.35" units="cm"/>
      <inkml:brushProperty name="color" value="#D86ECC"/>
    </inkml:brush>
  </inkml:definitions>
  <inkml:trace contextRef="#ctx0" brushRef="#br0">1 1 24575,'24'44'0,"-1"1"0,19 30 0,2-8 0,-6-11 0,-2-1 0,1-1 0,-5-9 0,-3-5 0,-4-7 0,-1-2 0,-4-10 0,-7-2 0,-6-11 0,-2-1 0,-1 4 0,1-3 0,-2 6 0,-1-2 0,-1 3 0,-1 3 0,0 7 0,-4 6 0,-7 4 0,-7 6 0,-8 0 0,3-4 0,3-2 0,2-8 0,3-1 0,-1 5 0,1 0 0,1 1 0,2-2 0,-1-1 0,1-1 0,0-1 0,0-6 0,3-1 0,-1-1 0,0 0 0,-1 1 0,-1 1 0,2-1 0,4-3 0,1-4 0,4-7 0,-1-1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4"/>
    </inkml:context>
    <inkml:brush xml:id="br0">
      <inkml:brushProperty name="width" value="0.35" units="cm"/>
      <inkml:brushProperty name="height" value="0.35" units="cm"/>
      <inkml:brushProperty name="color" value="#FFFFFF"/>
    </inkml:brush>
  </inkml:definitions>
  <inkml:trace contextRef="#ctx0" brushRef="#br0">6474 0 24575,'18'98'0,"0"0"0,1-1 0,-3-7 0,-1-3 0,0-17 0,8-4 0,-4 1 0,-1-3 0,-6-6 0,-6-9 0,-1-13 0,-2-10 0,0-6 0,0-4 0,-2 1 0,2 2 0,0 6 0,2 1 0,-1 3 0,1 0 0,0-2 0,-2-2 0,0-2 0,-3 0 0,0-1 0,-3-5 0,-8-6 0,-11-6 0,-14-5 0,-16 0 0,-12-3 0,-6-8 0,-1-9 0,6-9 0,6-10 0,6-1 0,6 0 0,6 2 0,4 7 0,-2-1 0,-1 2 0,-2 2 0,-3-2 0,1 3 0,1-3 0,2-4 0,6-4 0,4-5 0,6-5 0,3-2 0,4 0 0,-2 1 0,-2 4 0,-2 6 0,-3 5 0,0 7 0,-1 4 0,-2-1 0,-6 0 0,-8 0 0,-6 1 0,-7 4 0,0 3 0,1 6 0,5 0 0,4 4 0,3 2 0,5 1 0,3 3 0,7 0 0,6 0 0,6 3 0,4 7 0,2 10 0,1 11 0,2 2 0,2-1 0,3-7 0,1-2 0,7 2 0,14 10 0,15 10 0,13 6 0,6 2 0,-2-3 0,0 4 0,4 7 0,3 8 0,-1 2 0,-4-7 0,-8-13 0,-10-13 0,-6-11 0,-8-8 0,-6-6 0,-1 1 0,0 3 0,6 9 0,-1 5 0,1 6 0,-4 0 0,-4-7 0,-2-3 0,-4-5 0,-4 1 0,-1-4 0,-4-4 0,-8-4 0,-18 1 0,-25 3 0,-18 5 0,-11 0 0,-1-5 0,6-6 0,9-6 0,9-3 0,6 0 0,5 0 0,-1 0 0,-1 0 0,1 0 0,-1 0 0,4 0 0,6 0 0,7 0 0,5 0 0,-1 0 0,-3 0 0,-1 0 0,4 0 0,6 0 0,4-1 0,3-4 0,0-11 0,0-17 0,-6-25 0,-8-23 0,14 33 0,-1-3 0,-2-8 0,0-2 0,1 1 0,1 0 0,2 2 0,1 3 0,-7-33 0,9 33 0,4 26 0,1 19 0,-2 6 0,-2 4 0,-5 0 0,-7 0 0,-5 0 0,-9 5 0,-4 7 0,-7 6 0,-6 5 0,3-1 0,4-3 0,13-1 0,10-1 0,8 1 0,8 1 0,2-1 0,3 1 0,2-2 0,0 0 0,2 0 0,0 1 0,0 1 0,0 2 0,0 4 0,0 4 0,0 1 0,0 2 0,2 0 0,4 5 0,5 3 0,8 1 0,2-1 0,3 0 0,1 4 0,0 7 0,0 4 0,0-4 0,0-2 0,0 0 0,2 2 0,8 8 0,9 3 0,10-1 0,6-4 0,1-7 0,3-6 0,-3-7 0,-6-5 0,-11-6 0,-13-5 0,-7-5 0,-7-5 0,-6-3 0,-6-4 0,-26-1 0,-11 1 0,-35 2 0,-19 4 0,26-2 0,-2 0 0,-2 1 0,0 1 0,5 0 0,3 0 0,-35 10 0,36-4 0,13 1 0,6-1 0,0 2 0,-4 0 0,-7-2 0,1-2 0,4-2 0,7-2 0,11 0 0,7-1 0,7-1 0,3 2 0,4-1 0,2 1 0,1 2 0,0 1 0,0 2 0,0 5 0,0 3 0,2 4 0,1 2 0,2-3 0,2-6 0,-1-5 0,4-4 0,5 0 0,8 4 0,14 3 0,9 5 0,7 2 0,-3-4 0,-3-4 0,-3-6 0,-1-4 0,5-1 0,-4 0 0,-1 0 0,-5-3 0,-9 0 0,-6-3 0,-5 2 0,-3 3 0,-5 1 0,-2 4 0,-5 1 0,0 5 0,-2 9 0,-1 16 0,0 23 0,0 19 0,0 12 0,-1-2 0,-3-13 0,-3-19 0,0-20 0,-1-10 0,3-10 0,0-6 0,-2-3 0,-1-6 0,-2-1 0,-3 2 0,-3-1 0,-3 1 0,-5-1 0,-5-2 0,-5-2 0,-9-10 0,-10-15 0,-13-21 0,27 13 0,-1-2 0,-1-4 0,0-1 0,-1 0 0,2 0 0,2 2 0,1-1 0,-29-32 0,7 2 0,9 0 0,9 4 0,8 9 0,6 10 0,5 11 0,4 8 0,1 5 0,0 1 0,-3-3 0,-4-3 0,-3-3 0,-1-1 0,1 1 0,4 1 0,1 5 0,1 4 0,4 5 0,2 3 0,1 1 0,0 1 0,0 1 0,-3 1 0,-1-1 0,-2 0 0,-5 0 0,-1 2 0,-3 2 0,-1 2 0,3 1 0,1 0 0,3 3 0,5 5 0,6 6 0,4 6 0,5 2 0,0-2 0,1 0 0,2-1 0,0 1 0,0 7 0,0 12 0,-2 19 0,-2 16 0,0 16 0,1 6 0,1 4 0,2-3 0,0-9 0,2-8 0,3-8 0,6-2 0,4-1 0,3-2 0,-3 1 0,-3-1 0,-1 2 0,-3-5 0,1-6 0,-3-8 0,-3-8 0,3-3 0,-2-5 0,4 0 0,2 0 0,1 2 0,4 4 0,3 1 0,3-1 0,3-4 0,0-3 0,-1-3 0,2-5 0,1-6 0,1-9 0,-2-7 0,-2-2 0,0-1 0,-3-1 0,1-7 0,-4-12 0,1-10 0,0-7 0,-2-4 0,-1-7 0,-1-10 0,0-7 0,-2-2 0,-4 2 0,-5-1 0,-1-4 0,-2-11 0,0-9 0,0 1 0,0 9 0,0 16 0,0 22 0,0 14 0,2 13 0,3 10 0,13 4 0,19 9 0,22 9 0,-14 0 0,3 3 0,3 4 0,1 0 0,0 2 0,-2 0 0,-3 0 0,-3-1 0,22 15 0,-9-4 0,-7-4 0,-6-5 0,-7-3 0,-5-1 0,-7-2 0,-3-4 0,-5-3 0,-7-2 0,-6-1 0,-4 1 0,0 1 0,0 3 0,-4 9 0,-13 18 0,-13 26 0,8-22 0,-1 5 0,-3 8 0,0 2 0,-1 5 0,-1 1 0,1-1 0,0-2 0,2-3 0,1-3 0,1-7 0,0-2 0,-19 35 0,5-14 0,2-12 0,5-5 0,6-7 0,6-8 0,6-9 0,5-11 0,4-11 0,1-41 0,-3-1 0,-2-31 0,-6 0 0,-5-1 0,-1 8 0,-5 10 0,1 27 0,-3 10 0,-2 7 0,-4 4 0,-5 0 0,-3 0 0,-2 3 0,5 7 0,5 4 0,9 4 0,3 1 0,3 5 0,2 5 0,-3 1 0,3-1 0,3-3 0,1-4 0,5-2 0,-1-1 0,2-2 0,1-2 0,0-4 0,-2-7 0,-9-18 0,-1-11 0,-9-23 0,2-10 0,-5-9 0,-5-8 0,-3-4 0,-4-3 0,-2 1 0,0 9 0,5 11 0,7 15 0,7 13 0,6 7 0,2 6 0,-2 3 0,-1-1 0,-2 3 0,-3-2 0,-2 0 0,1 2 0,0-1 0,1 4 0,3 1 0,-1 4 0,2 4 0,3 1 0,2 2 0,0 0 0,0 0 0,0 1 0,1 3 0,-3 7 0,-3 5 0,-5 5 0,-2 5 0,-1 1 0,4-1 0,8 0 0,4-3 0,5 0 0,3 0 0,0-1 0,3-3 0,0-2 0,0-3 0,0-2 0,0 0 0,0 0 0,0-1 0,0-2 0,-1 1 0,-5-2 0,-4-1 0,-9-3 0,-10-9 0,-15-14 0,-9-11 0,-10-13 0,-3-1 0,-1 5 0,-3 4 0,2 5 0,-3 0 0,-4 0 0,-3-1 0,3 1 0,8 4 0,12 7 0,11 6 0,8 5 0,4 2 0,3 2 0,3-1 0,-3-1 0,-2-1 0,-3-2 0,-5-1 0,-1-2 0,4 1 0,12 4 0,16 6 0,35 19 0,12 6 0,39 36 0,-37-24 0,1 3 0,3 4 0,-1 2 0,-1 0 0,-3 0 0,24 29 0,-10-6 0,-9-9 0,-7-7 0,-7-9 0,-4-6 0,-1 0 0,2-1 0,-1 3 0,0 0 0,0-1 0,1 2 0,0-2 0,-1 2 0,-3 2 0,0-5 0,0-3 0,-4-7 0,-4-8 0,-9-9 0,-45-19 0,-3-18 0,-38-14 0,8-9 0,-4 3 0,0 7 0,0 6 0,3 5 0,7 6 0,7 3 0,9 5 0,9 7 0,3 4 0,3 2 0,-1 2 0,-2 0 0,-5 0 0,-10 0 0,-3 0 0,-4 0 0,3 0 0,9 0 0,7 0 0,10 0 0,7 3 0,0 3 0,0 6 0,-7 6 0,0 1 0,1-2 0,3-6 0,3-3 0,-3-4 0,2-1 0,2-2 0,6 1 0,10 3 0,3 3 0,12 9 0,6-2 0,14 7 0,7-2 0,7 2 0,8 4 0,4 2 0,-4 1 0,-1-1 0,-2-1 0,8-1 0,12 4 0,8 3 0,1 2 0,-9-4 0,-12-2 0,-13-7 0,-6-1 0,-3-3 0,0-3 0,1-1 0,-2-2 0,-1 3 0,1 0 0,4 3 0,7 3 0,3 2 0,1 2 0,-6-1 0,-7-3 0,-7-4 0,-9-5 0,-11-4 0,-42-4 0,-3 2 0,-42 3 0,4 8 0,22-2 0,-4 1 0,-5 2 0,0 0 0,2-1 0,2-1 0,6-3 0,3-2 0,-12 1 0,18-5 0,10-1 0,7 2 0,3 1 0,0 1 0,3 1 0,4-2 0,6-2 0,6-2 0,35-2 0,-4-1 0,29 4 0,-13 6 0,7 8 0,7 12 0,6 7 0,2 6 0,-7-1 0,-6-3 0,-9-6 0,-10-6 0,-3-3 0,-2-3 0,1-2 0,6-3 0,2-3 0,5-2 0,3 2 0,6 0 0,3 1 0,1-2 0,-2-1 0,-2-3 0,1-4 0,3-3 0,8-3 0,8 0 0,4-4 0,-1-8 0,-3-6 0,-5-5 0,-7 2 0,-6 4 0,-7 6 0,-2 5 0,1 3 0,-1 2 0,2 1 0,-5 0 0,-8 0 0,-3 0 0,-11 0 0,-5 0 0,-6 2 0,-6 8 0,1 4 0,3 12 0,2 3 0,4 3 0,-3 0 0,-4-3 0,-2-5 0,-3-7 0,0-2 0,0-2 0,-7 3 0,-3-1 0,1-3 0,1-7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5"/>
    </inkml:context>
    <inkml:brush xml:id="br0">
      <inkml:brushProperty name="width" value="0.35" units="cm"/>
      <inkml:brushProperty name="height" value="0.35" units="cm"/>
      <inkml:brushProperty name="color" value="#FFFFFF"/>
    </inkml:brush>
  </inkml:definitions>
  <inkml:trace contextRef="#ctx0" brushRef="#br0">3883 1 24575,'-61'0'0,"-16"0"0,-21 0 0,45 0 0,0 0 0,0 0 0,0 0 0,-34 0 0,23 0 0,25 0 0,27 2 0,11 3 0,20 15 0,3 8 0,15 18 0,-2-1 0,1 1 0,-3-9 0,-3-8 0,-4-4 0,-1-8 0,-1-7 0,1-6 0,2-4 0,4 0 0,2 0 0,5 0 0,10 0 0,43-3 0,-17-3 0,-23 3 0,-1-1 0,13-5 0,-8 0 0,-8 2 0,-7 1 0,-7 3 0,-7 3 0,-10 12 0,-9 10 0,-13 23 0,-6 16 0,-9 22 0,7-36 0,0 2 0,-2 3 0,-1 1 0,-1-2 0,0 0 0,-17 40 0,1-10 0,3-16 0,3-11 0,2-6 0,4-7 0,1 1 0,0 0 0,2-2 0,-1 0 0,2-5 0,2 0 0,3-3 0,4-4 0,1-4 0,3-5 0,-1-1 0,0-2 0,1-1 0,0-2 0,-1-2 0,1-3 0,2 0 0,-1 1 0,1-2 0,-2 1 0,-4 3 0,3 0 0,-3 9 0,-1 0 0,-2 3 0,-3 0 0,-2 4 0,-2 5 0,1 4 0,-3-1 0,4-4 0,2-5 0,1-4 0,3 0 0,1-1 0,1-4 0,-1-3 0,1-5 0,-2-3 0,-2-3 0,-1-3 0,-6 0 0,-3 0 0,-5-6 0,-8-7 0,-5-10 0,-11-6 0,-6-3 0,-2 0 0,-1 0 0,-1 1 0,3 0 0,2 0 0,4 0 0,5 0 0,5-1 0,4 1 0,6 2 0,2 3 0,0 2 0,-1 3 0,-4 0 0,-4 0 0,-3-1 0,-1-5 0,0-1 0,-3-3 0,2-4 0,-2-1 0,0-3 0,2 2 0,-3 0 0,-2 3 0,-2 1 0,-1 5 0,0 2 0,5 1 0,3 6 0,4 0 0,3 5 0,-1-1 0,-4-4 0,-3-3 0,-7-6 0,-6-7 0,-4-5 0,-5-6 0,6 0 0,5 9 0,8 6 0,7 8 0,2 4 0,3-2 0,-6-3 0,-8-1 0,-3 1 0,-2 5 0,8 8 0,9 7 0,11 3 0,11 3 0,8 6 0,6 3 0,2 5 0,1 1 0,0-1 0,0 0 0,0 0 0,0 0 0,3 0 0,2 1 0,5 0 0,2 0 0,0-1 0,1-1 0,-2 0 0,3 3 0,3 2 0,2 2 0,4 3 0,3 4 0,3 5 0,4 5 0,6 3 0,4 4 0,5 7 0,2 1 0,-2-2 0,-3-5 0,-8-6 0,-7-8 0,-4-3 0,-1-2 0,1-1 0,3 3 0,4 0 0,2-2 0,2 2 0,-2-2 0,1-1 0,-1-2 0,1 2 0,1 1 0,0-1 0,1 0 0,-2-4 0,0 1 0,-3-3 0,0-2 0,-3-2 0,0-2 0,0 0 0,0 1 0,2-1 0,2 1 0,4 2 0,2 1 0,5 3 0,2 1 0,2 2 0,-2-3 0,-3-3 0,-4-1 0,-4-2 0,4 2 0,3 4 0,3-1 0,2 4 0,-8-3 0,-4-1 0,-6-3 0,0 0 0,2-1 0,1 1 0,0 3 0,-3-3 0,-5-1 0,-2-3 0,0-2 0,-3 0 0,-2-1 0,-2 2 0,-2 1 0,0 0 0,-1 1 0,-1-1 0,-1 3 0,-2 2 0,0 4 0,-3 0 0,-3 0 0,-1 0 0,-2 0 0,0 3 0,-6 4 0,-5 5 0,-4 4 0,-2-4 0,4-3 0,2-4 0,3-5 0,2-1 0,-1 1 0,0 0 0,1 0 0,-2-3 0,2-4 0,0-2 0,-2-3 0,-4 0 0,-5 3 0,-7 1 0,-9 3 0,-12 3 0,-14 5 0,-14 4 0,-12 5 0,38-17 0,0-1 0,-4-1 0,0 0 0,-2 0 0,-1 0 0,0-1 0,-1-1 0,3 1 0,0-1 0,-40 11 0,13-4 0,17-4 0,13-4 0,11-1 0,7 0 0,6-1 0,2 3 0,0 0 0,0 1 0,3 1 0,0-2 0,3 0 0,5-1 0,5-5 0,4 0 0,11 1 0,3 0 0,14 7 0,9 2 0,11 7 0,15 4 0,5 3 0,4 1 0,-1-3 0,-2-1 0,3-3 0,3 1 0,4 0 0,0 1 0,-7-4 0,-4-2 0,-5-3 0,-1-4 0,-1 1 0,2 0 0,2 4 0,0 1 0,-2-1 0,-10-2 0,-11-6 0,-18-5 0,-19-4 0,-51 9 0,-25 2 0,7 1 0,-7 1 0,-5 1 0,-3 0 0,-10-1 0,-2-1 0,-2-2 0,1-2 0,4-4 0,2-3 0,2-1 0,2-2 0,6-1 0,3 0 0,6 0 0,2 0 0,8 0 0,3 0 0,-42 0 0,16 0 0,14 0 0,10 0 0,7 0 0,4 0 0,4 0 0,4 0 0,6 0 0,0 0 0,5 0 0,-1 0 0,-3 0 0,-1 0 0,-5 3 0,-5 1 0,-3 2 0,-2-1 0,1-1 0,6-1 0,4-1 0,4 1 0,3 3 0,-1-1 0,2 1 0,-2 1 0,-3 1 0,-2 5 0,-2 1 0,1 4 0,1 3 0,0-2 0,3-1 0,4-4 0,9-1 0,9 1 0,7 0 0,5 0 0,0-1 0,0 0 0,3-3 0,7 0 0,5-4 0,9-2 0,3-1 0,-1-3 0,0 0 0,-1 0 0,7 0 0,11 2 0,11 4 0,11 7 0,5 6 0,4 2 0,0-1 0,-3-4 0,4-5 0,4-4 0,6-4 0,7-3 0,-2 0 0,-7 0 0,-3 0 0,-2 0 0,5 0 0,8 0 0,-41 0 0,1 0 0,0 0 0,0 0 0,49 0 0,-11 0 0,-12 0 0,-4 0 0,6-3 0,10-1 0,7-3 0,1 0 0,-10 2 0,-16-1 0,-12 3 0,-8 0 0,2 0 0,10-1 0,6 1 0,1-1 0,-1 0 0,-8 1 0,-1-1 0,0 1 0,2 3 0,-1 0 0,0 0 0,-3 0 0,-2 0 0,-5 0 0,-10 0 0,-9 0 0,-9 0 0,-7 0 0,-3 0 0,-2 0 0,-2 0 0,-1 3 0,-3 8 0,-3-3 0,-7 4 0,-5-8 0,-4-2 0,-5-1 0,0-1 0,-2 0 0,-2 0 0,-3 0 0,-8 3 0,-11 6 0,-23 4 0,-18 4 0,-10-3 0,6-7 0,20-3 0,22-4 0,19 0 0,10 0 0,4 0 0,0 3 0,-5-1 0,-5 4 0,-9-1 0,-8 0 0,-3 1 0,5-3 0,9 0 0,14-3 0,14 0 0,26 0 0,2 0 0,24 0 0,14 0 0,21 2 0,-33 0 0,3 0 0,7 0 0,2 0 0,6 0 0,2-1 0,8 0 0,2 0 0,4-1 0,-1 0 0,-6 0 0,-2 0 0,-11 0 0,-5 0 0,29 0 0,-31 0 0,-21 0 0,-6 2 0,5 5 0,8 2 0,3 1 0,-6-2 0,-10-2 0,-6-3 0,-2-1 0,4-2 0,4 0 0,8 0 0,0 0 0,-4 0 0,-5 0 0,-9 0 0,-2 1 0,5 2 0,12 0 0,6 0 0,9-2 0,4-1 0,3 3 0,3 4 0,-8 4 0,-12 0 0,-7 1 0,-5 0 0,-1 0 0,2 0 0,-3-2 0,-3-3 0,-4-1 0,-2 3 0,0 0 0,-2 1 0,1-2 0,-1-4 0,1-1 0,2 0 0,1 0 0,7 1 0,4 1 0,2-2 0,3 1 0,0-3 0,8-1 0,10 0 0,14 0 0,5 0 0,-3 0 0,-6-2 0,-11-1 0,-5 0 0,4-2 0,2 1 0,9-3 0,3 1 0,-7 2 0,-11 1 0,-9 3 0,-4 0 0,11-3 0,14-3 0,8-2 0,4-2 0,-10 3 0,-10 3 0,-11 2 0,-10 2 0,-5 0 0,-2 0 0,3 0 0,-1 0 0,0 0 0,-3 2 0,2 1 0,2 0 0,-1 0 0,0-3 0,-4 1 0,-2 1 0,-5 1 0,-5 3 0,-1 1 0,-2 3 0,0 2 0,0 3 0,-1 2 0,0 1 0,4 1 0,3-2 0,5-2 0,3 1 0,2-1 0,-1-1 0,-2-1 0,-1-4 0,1 0 0,3-1 0,7-2 0,3 0 0,6-3 0,-2-3 0,-1 0 0,-3 0 0,-4 0 0,4-7 0,3-9 0,6-10 0,1-6 0,-4-2 0,-7 4 0,-5 2 0,-4 2 0,0 0 0,0 0 0,-3-1 0,-3 2 0,-5 2 0,-6 0 0,-3 0 0,-4 0 0,-5 0 0,-5 1 0,-9-1 0,-6 0 0,-11-10 0,-23-19 0,20 16 0,-3-2 0,-9-8 0,-3-1 0,-1-1 0,-1 3 0,6 4 0,2 3 0,-32-17 0,25 24 0,15 17 0,5 10 0,-4 3 0,-11 9 0,-8 12 0,-1 6 0,11 5 0,13-1 0,12-3 0,7-1 0,6 3 0,6-3 0,3 5 0,2 1 0,0 3 0,0 2 0,0-6 0,2-2 0,5-5 0,6-4 0,6-1 0,9 1 0,6-2 0,6 1 0,2-4 0,2-2 0,1-3 0,6-1 0,2 0 0,-3-3 0,-7 0 0,-11-3 0,-5-3 0,-5 0 0,1 0 0,-1 0 0,-6-2 0,-6-2 0,-7-5 0,-4-3 0,-3-2 0,-10-2 0,-11-5 0,-15-8 0,-9-4 0,-7-2 0,-2 4 0,2 2 0,7 3 0,8 3 0,11 3 0,4-4 0,-5-12 0,-11-20 0,-18-23 0,23 31 0,-1-2 0,-1-1 0,-2 0 0,2 2 0,0 1 0,2 5 0,-1 3 0,-34-29 0,30 34 0,-2 0 0,-11-4 0,-4-1 0,-8-6 0,-3-2 0,13 10 0,-2-1 0,-1-2-278,-5-3 1,-1-1-1,0-1 278,0 0 0,0-1 0,-1 0 0,-3-1 0,0-1 0,2 2 0,4 4 0,2 0 0,2 2 0,-24-15 0,3 3 0,11 8 0,4 2 0,12 9 0,3 2 0,-33-20 0,15 7 0,9 1 833,9 0-833,1-3 0,2-3 0,-5-4 0,-4-8 0,-3-8 0,-3-6 0,3 1 0,4 5 0,3 5 0,1 5 0,3 4 0,0 6 0,5 8 0,3 6 0,0 3 0,1 2 0,-3-2 0,-3 2 0,0-1 0,-4 1 0,-1 0 0,-2-1 0,0 3 0,8 2 0,4 6 0,7 5 0,1 2 0,-2 1 0,-2-6 0,-5-4 0,-3-2 0,-1 0 0,-4 5 0,-1 1 0,3 3 0,0-2 0,2-1 0,2-2 0,-2-4 0,2 2 0,5 0 0,4 6 0,7 3 0,3 3 0,2 1 0,-1-3 0,-2 0 0,-4-5 0,1 0 0,1 5 0,4 3 0,5 5 0,-1 1 0,2 1 0,-2 1 0,0-2 0,0 1 0,-2-1 0,-1-1 0,-3 0 0,0-2 0,0 2 0,1-1 0,-1 2 0,-1-1 0,-3-3 0,1 1 0,6 0 0,4 1 0,3 3 0,2 2 0,6 1 0,49 24 0,15 14 0,0-2 0,6 6 0,7 7 0,1 3 0,1-1 0,0-1 0,0 0 0,-2-2 0,-6-7 0,-3-3 0,-6-4 0,0-2 0,1 1 0,-1-1 0,-1-1 0,-2-2 0,-5-3 0,-1-1 0,31 17 0,-19-7 0,-8-7 0,-7-1 0,-1-3 0,0 3 0,-4 0 0,0 0 0,-4 0 0,-4-5 0,-1 1 0,0-4 0,-4-8 0,-9-5 0,-8-6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9T23:58:21.927"/>
    </inkml:context>
    <inkml:brush xml:id="br0">
      <inkml:brushProperty name="width" value="0.35" units="cm"/>
      <inkml:brushProperty name="height" value="0.35" units="cm"/>
      <inkml:brushProperty name="color" value="#E71224"/>
    </inkml:brush>
  </inkml:definitions>
  <inkml:trace contextRef="#ctx0" brushRef="#br0">0 1483 24575,'31'0'0,"-1"0"0,-12 0 0,3 0 0,-3 0 0,0 0 0,-1 0 0,-4-3 0,4-4 0,-1-4 0,3-6 0,2-5 0,1-4 0,6-1 0,1 1 0,1-1 0,-3 3 0,-4-2 0,-3 3 0,-4 6 0,-5 2 0,-1 5 0,-3-1 0,0-6 0,2 1 0,0-3 0,3 0 0,1 3 0,-2-1 0,-1 2 0,-2 1 0,-4 0 0,2 0 0,-1 0 0,1 3 0,3 4 0,-3 2 0,3 2 0,-1-3 0,1 0 0,4-1 0,0-3 0,1 2 0,-1 1 0,1 4 0,-1 3 0,0 0 0,-1-1 0,-1 1 0,1 0 0,0 0 0,1 0 0,1 0 0,0 0 0,-2 0 0,2 0 0,0 0 0,-1 0 0,0 0 0,1 0 0,-1 0 0,-1 0 0,-1 0 0,1 0 0,0 3 0,4 0 0,1 3 0,1 2 0,2 0 0,-1 1 0,-1 0 0,-1 2 0,1-1 0,0 0 0,0 0 0,2 1 0,-3 1 0,-1 0 0,-1 0 0,-3 0 0,1-1 0,1-1 0,-3 0 0,-1-2 0,-3 2 0,0-1 0,3 2 0,-3 2 0,3 0 0,-2-2 0,-2-3 0,3 0 0,-1 1 0,0 4 0,2 1 0,-1-4 0,-2 0 0,3-1 0,0 1 0,0 4 0,3-1 0,1 4 0,0 1 0,-1 0 0,1-2 0,-3-4 0,1 0 0,-3-1 0,0 1 0,-1 2 0,-1-1 0,3 1 0,-3 0 0,2-1 0,1-2 0,0-2 0,2-1 0,-3 1 0,0 2 0,0 2 0,1 1 0,3-1 0,1 1 0,-4-1 0,0-2 0,0-1 0,-3-1 0,2-2 0,1 3 0,-3 0 0,3-3 0,-2 1 0,1 1 0,3-3 0,-1 3 0,3 1 0,-1-3 0,-2 3 0,-1-3 0,-1-3 0,0-1 0,3-3 0,0 0 0,0 0 0,1 0 0,0 0 0,0 0 0,1 0 0,-1 0 0,-1 0 0,-1 0 0,3 0 0,1 0 0,2 0 0,0 0 0,-2 0 0,2 0 0,1-3 0,0 0 0,0-1 0,-4-2 0,-1 2 0,1-3 0,-1 0 0,1 0 0,-3-1 0,1 1 0,0-1 0,-1-1 0,7-3 0,0-1 0,3 2 0,1-3 0,-1 0 0,0-1 0,2-3 0,-2 3 0,-2 1 0,-2 0 0,0 0 0,-1 2 0,2 0 0,1-3 0,0-2 0,5-3 0,-1-2 0,2 3 0,-3-2 0,-2 1 0,-2 2 0,-3 0 0,-1 6 0,-3 2 0,-1 0 0,-3-1 0,-4-1 0,0 1 0,-1 2 0,4-3 0,3-2 0,1-3 0,-1-3 0,1 2 0,1-3 0,0 2 0,-1 1 0,-3 0 0,-3 1 0,2 2 0,-2 2 0,2-1 0,0 1 0,0-3 0,0-4 0,1 2 0,0-1 0,-3 2 0,2 2 0,-2 1 0,2 0 0,1 1 0,-3 0 0,-1 1 0,-1 1 0,3-1 0,2-2 0,3-5 0,-3 1 0,1 0 0,-2-1 0,1 2 0,2-1 0,1 0 0,0 0 0,0 0 0,0 0 0,-3 2 0,2 5 0,-1-1 0,0 0 0,5-1 0,-3-1 0,0 3 0,-2 0 0,-2 4 0,1 0 0,0-3 0,2-1 0,1-1 0,1 1 0,0-1 0,2 0 0,0-1 0,0 2 0,-2 1 0,-2 2 0,1 1 0,1 0 0,2 0 0,0 0 0,0 0 0,1 0 0,-1 1 0,-1-1 0,0 4 0,-1 0 0,2 3 0,0 0 0,-1 0 0,1 0 0,1 0 0,0 0 0,0 0 0,-1 0 0,0 0 0,0 0 0,0 0 0,0 0 0,0 0 0,-2 0 0,1 0 0,1 0 0,0 0 0,1 0 0,-1 3 0,1 3 0,-1 1 0,4 3 0,4 0 0,1 1 0,-1 0 0,-3-3 0,-3 1 0,1 0 0,3 1 0,2 0 0,3 1 0,1 1 0,-3 2 0,0 0 0,3 0 0,-2 0 0,2 1 0,-4-1 0,-2-2 0,1 1 0,-4 0 0,0-1 0,-1 1 0,-3-1 0,1 2 0,1 0 0,0-1 0,-1 1 0,0-1 0,0 0 0,1 0 0,-1 0 0,-3 1 0,-2-3 0,0 1 0,2 0 0,0 1 0,0 0 0,0 1 0,-2-1 0,1 0 0,-2 1 0,-1-1 0,4 0 0,0 0 0,1-1 0,-1-1 0,-2 1 0,2 1 0,1 3 0,-1 3 0,0-2 0,-3 0 0,0-3 0,3-1 0,-3 1 0,3-1 0,0 1 0,-2-3 0,3 0 0,0 0 0,1 1 0,2 2 0,-1-1 0,1 2 0,0-1 0,-2 0 0,-2-4 0,-4 0 0,1-3 0,0-1 0,-1 1 0,1 0 0,-2-1 0,3 0 0,1 2 0,4-1 0,0 2 0,1 0 0,-1 1 0,0 0 0,1 0 0,-1 0 0,1 0 0,-1 4 0,0-4 0,-1-2 0,-3 0 0,0-2 0,-1 3 0,3-2 0,2 0 0,0 0 0,0 0 0,0 0 0,-3 0 0,0-1 0,0-2 0,0-1 0,3 0 0,0 1 0,-1-1 0,-1 0 0,4-3 0,5 3 0,3 1 0,2 0 0,-3-1 0,-2-3 0,5 0 0,-2 0 0,3 0 0,-5 0 0,1 0 0,-1 0 0,-4 0 0,-1 0 0,-4 0 0,0 0 0,0 0 0,1 0 0,-1 0 0,2 0 0,0 0 0,0 0 0,0 0 0,-1 0 0,0 0 0,1-2 0,4-3 0,4-5 0,2-3 0,1-2 0,-2 1 0,1-1 0,-1-1 0,-4 2 0,-1 3 0,-9 1 0,1 0 0,-3 0 0,-3-3 0,-1 0 0,-2 1 0,4-3 0,6-2 0,2-2 0,1-3 0,0 1 0,2-3 0,2-2 0,1-1 0,-1 5 0,-4 3 0,0 5 0,-4 0 0,0 1 0,-3 0 0,-4 1 0,2 0 0,1 0 0,3 0 0,3-4 0,1-5 0,-1-1 0,-1-3 0,0 2 0,1 0 0,-1 1 0,-1 4 0,-3 1 0,1 2 0,1-3 0,0-1 0,2 0 0,0-2 0,2 3 0,-2-4 0,-1 0 0,-3 3 0,1 2 0,-2 3 0,1 1 0,-1 0 0,-1 2 0,1-1 0,1-3 0,3-4 0,-2 1 0,2-2 0,0 1 0,1 1 0,2 1 0,-3 3 0,0 0 0,-4 1 0,0 3 0,0 1 0,-1 1 0,1-1 0,1-4 0,2 0 0,1-3 0,3-2 0,1 0 0,-3 0 0,0 0 0,-1 2 0,1 2 0,-1 1 0,-2 4 0,1-3 0,-1 2 0,2 1 0,0-1 0,-1 0 0,2-3 0,5 0 0,2-1 0,4-2 0,7-2 0,-3 0 0,0 3 0,-4 3 0,-6 6 0,0 2 0,-2 1 0,-2 3 0,2 0 0,3 0 0,0 0 0,5 0 0,0 0 0,0 0 0,3 0 0,-2 0 0,1 0 0,-3 0 0,-4 0 0,-2 0 0,-4 0 0,7 0 0,6 0 0,5 3 0,3 3 0,-2 5 0,1 3 0,-1-2 0,4-1 0,1 0 0,-1-2 0,-4 1 0,-10-3 0,-5-3 0,-4 1 0,1-2 0,2 0 0,-3 3 0,-1-2 0,0 2 0,1 1 0,2-3 0,0 2 0,0-2 0,1 2 0,-3 2 0,1-1 0,2 1 0,2 1 0,1 2 0,0 2 0,-2-3 0,-1 1 0,0-1 0,-1 0 0,1 3 0,-1 1 0,1-1 0,-1 1 0,1-1 0,-4-1 0,-1 0 0,-1-3 0,0 0 0,4 0 0,1 2 0,0-1 0,-2 0 0,0 0 0,-1 1 0,1 2 0,2 1 0,0-2 0,-3 1 0,-1-2 0,-2-3 0,-1 0 0,2 0 0,2 5 0,2 1 0,1 0 0,1-1 0,-1 3 0,0 1 0,1 1 0,0-1 0,0 0 0,1 3 0,1 0 0,-3-2 0,-2-3 0,-1-2 0,1 1 0,2-1 0,1-1 0,-1-4 0,1-5 0,-1-2 0,3 2 0,3 1 0,9 0 0,4-1 0,6 1 0,1 0 0,-3 0 0,2 0 0,-5-4 0,-3 0 0,-4 0 0,-3 0 0,0 3 0,-1 1 0,0 0 0,4 2 0,-1-2 0,2 2 0,-2 0 0,0-2 0,2 2 0,2-1 0,-2-1 0,-1-1 0,-2-2 0,-1 0 0,-1-1 0,-3 0 0,-2 0 0,0 0 0,1 0 0,-2 0 0,-1 0 0,-4 0 0,1 0 0,1 0 0,0 0 0,1 0 0,0 0 0,0 0 0,0 0 0,-1 0 0,-1-2 0,-1-1 0,1-3 0,-3-2 0,1 0 0,0-2 0,-2 0 0,2 2 0,-3-4 0,-2-3 0,-2-4 0,-6-6 0,-3 2 0,-8-2 0,-3 2 0,-1 0 0,-3-3 0,2 4 0,-3-1 0,0-2 0,0-1 0,2 2 0,4 1 0,-3-2 0,0-1 0,0-4 0,0 1 0,4 3 0,4-2 0,-1-4 0,0 0 0,0 5 0,1 5 0,1 2 0,3 1 0,0 5 0,0 2 0,3 3 0,26 27 0,-10-12 0,24 25 0,-18-13 0,-3-3 0,0 0 0,-1-4 0,3 3 0,2 1 0,-2-2 0,-2-2 0,-3-1 0,2-3 0,0-2 0,-3 1 0,-2-3 0,1 1 0,0-1 0,2-1 0,-1 0 0,1 2 0,-3 1 0,1-1 0,0 2 0,1 1 0,2 0 0,1 2 0,-1 2 0,1 2 0,-1 0 0,1 1 0,-1-1 0,0 0 0,0-3 0,-1-2 0,1-1 0,-3-2 0,-3 4 0,-3 2 0,-6 3 0,-7 3 0,-6 0 0,-2 1 0,-2 4 0,4-1 0,-1 2 0,-3 2 0,2-4 0,1 4 0,1-3 0,1-3 0,-1 2 0,1-2 0,3 2 0,0 1 0,1 0 0,-1-1 0,-2-3 0,0 3 0,2-5 0,2-1 0,1-1 0,5-1 0,-2 1 0,0 0 0,-2-3 0,0-3 0,0 2 0,0-1 0,1 3 0,0 0 0,0 0 0,-3 2 0,1 0 0,-1-1 0,2 1 0,0-1 0,-2 0 0,0-2 0,0 1 0,0 0 0,0 0 0,-1 1 0,-1 0 0,1-2 0,0-1 0,2 0 0,-2-2 0,4 0 0,-1 1 0,0 0 0,1 1 0,0-1 0,3 0 0,-3-1 0,2 1 0,-3-2 0,0 0 0,3 2 0,-1-3 0,4-26 0,4 10 0,1-27 0,7 15 0,3-3 0,-3 1 0,1 5 0,-5 2 0,-1 2 0,3-3 0,1 0 0,0 3 0,0 1 0,-3 0 0,0 0 0,-1 1 0,1 2 0,0 1 0,-4 0 0,2 1 0,0-3 0,2 0 0,2-3 0,1-3 0,-2 1 0,2-1 0,-3 3 0,1 4 0,-2 1 0,-2 1 0,-1 1 0,0-5 0,1 1 0,-1-1 0,0-1 0,-3 1 0,0-1 0,0 0 0,0 1 0,0 1 0,2 0 0,1-2 0,1-2 0,-1-4 0,0-1 0,0 2 0,1 1 0,-1 3 0,-2 0 0,-4 4 0,-2 4 0,-4 4 0,-3 3 0,0 0 0,-2 0 0,2 0 0,-2 2 0,0 5 0,1 0 0,0 2 0,-1-3 0,2-2 0,0 1 0,1-2 0,1 3 0,1 0 0,1-2 0,-2 2 0,-3-2 0,-1 2 0,-2 1 0,2 0 0,0-1 0,2-2 0,1 2 0,3-3 0,-2 0 0,3 2 0,-2-1 0,0-1 0,-1 0 0,-2-3 0,2 3 0,0 0 0,1 0 0,0 0 0,-2-3 0,-1 2 0,-1 2 0,-1-1 0,0 0 0,1-2 0,0-1 0,4 2 0,0 2 0,0-1 0,-5 3 0,6-4 0,-2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6"/>
    </inkml:context>
    <inkml:brush xml:id="br0">
      <inkml:brushProperty name="width" value="0.35" units="cm"/>
      <inkml:brushProperty name="height" value="0.35" units="cm"/>
      <inkml:brushProperty name="color" value="#FFFFFF"/>
    </inkml:brush>
  </inkml:definitions>
  <inkml:trace contextRef="#ctx0" brushRef="#br0">1 12114 24575,'56'0'0,"0"0"0,4 0 0,1 0 0,7 0 0,1 0 0,0 0 0,-1 0 0,-4 0 0,-1 0 0,-6 0 0,-2 0 0,39 0 0,-16 0 0,-15 0 0,-13 0 0,-5 0 0,-8 0 0,-4 0 0,-6 0 0,-5 0 0,0 0 0,1 0 0,0 0 0,4 0 0,-1 0 0,0 0 0,-2 0 0,-2 0 0,1 0 0,1 0 0,4 0 0,2 0 0,0 0 0,-3 0 0,-6-3 0,-2 0 0,-2-3 0,0-2 0,2-3 0,2-2 0,-1 3 0,-2 2 0,-2 5 0,-2 2 0,2 1 0,0 0 0,1 0 0,4 0 0,6 1 0,2 7 0,6 6 0,-1 4 0,0 2 0,-2-2 0,-5-3 0,-1-2 0,-3-1 0,-1-3 0,-2-1 0,-3 0 0,-3 1 0,0 2 0,0-2 0,0 0 0,3-1 0,0 1 0,3 1 0,2-3 0,0 0 0,1-2 0,-1-1 0,5 2 0,6-2 0,6 1 0,3 2 0,-1-1 0,-2-1 0,-2-2 0,-3-2 0,-4-1 0,-4 0 0,0 0 0,5 0 0,3-1 0,3-5 0,1-4 0,2-7 0,3-4 0,3-2 0,-6 1 0,-6 3 0,-9 7 0,-10 4 0,-6 0 0,-4 2 0,-2-3 0,2 0 0,1-2 0,-3 0 0,0 2 0,-3 0 0,0-3 0,-4 0 0,-12-5 0,-14 0 0,-10 0 0,-3 1 0,3 5 0,1 5 0,-1 4 0,-2-1 0,-1-2 0,-2-4 0,-1-5 0,-1-4 0,1-1 0,0-1 0,1 1 0,5 0 0,7 1 0,5 0 0,6 1 0,-1-1 0,0-5 0,0-2 0,-1-6 0,2-1 0,1 2 0,5 4 0,3 5 0,5 6 0,5 5 0,24 10 0,3-1 0,32 6 0,13-5 0,12 0 0,-1 0 0,-9 0 0,-15 0 0,-1 3 0,-6 1 0,-6 3 0,-9 1 0,-6 0 0,-4-1 0,-2-1 0,6-4 0,5-1 0,6-1 0,4 0 0,-6 0 0,-4 0 0,-10 0 0,-8-2 0,-10-4 0,-15-9 0,-12-6 0,-8-8 0,-3-1 0,0 3 0,-2-5 0,-5 0 0,-8-5 0,-5-4 0,-5 1 0,1 2 0,2 2 0,2 5 0,4 3 0,5 5 0,3 5 0,5 4 0,-3 4 0,-5 2 0,-8-1 0,-6 1 0,-5-2 0,-8-1 0,-1-2 0,-3-3 0,3 0 0,5 1 0,2 2 0,7 4 0,4 0 0,0 3 0,-6-1 0,-5-5 0,-9-7 0,5-5 0,13-2 0,13 3 0,21 8 0,12 3 0,14 5 0,9 1 0,12 3 0,15 0 0,21 3 0,22 0 0,-33 0 0,1 0 0,6 0 0,1 0 0,-1 0 0,-1 0 0,-5 0 0,-2 0 0,34 0 0,-17 0 0,-7 0 0,-2 0 0,5 0 0,1-3 0,4-3 0,-1-4 0,3 1 0,-2 2 0,-1 4 0,-5 3 0,-11-1 0,-1-2 0,-1-1 0,6-2 0,6 1 0,5 2 0,-1 0 0,-8 3 0,-11 0 0,-9 0 0,-5 0 0,0 0 0,2 0 0,0 0 0,-2 0 0,-4 0 0,-4 0 0,0 0 0,0-3 0,6-4 0,9-3 0,6-3 0,6-3 0,-4 0 0,-3-2 0,-5-3 0,-5 1 0,-5 0 0,-3-3 0,-1-1 0,-4-2 0,-4 2 0,-4 4 0,-6 1 0,-3 2 0,1-5 0,0-8 0,2-8 0,4-13 0,0-3 0,3 1 0,0 4 0,-3 10 0,0 6 0,-3 1 0,-2-5 0,-2-12 0,-1-10 0,-2-3 0,3 5 0,0 13 0,0 12 0,0 13 0,-5 10 0,-4 5 0,-6 4 0,-7 4 0,-8 14 0,-3 11 0,-1 9 0,-1 3 0,4-2 0,1 1 0,1 2 0,1 4 0,-3-2 0,0 2 0,0 0 0,0-2 0,1 0 0,1-5 0,3-6 0,0-4 0,6-4 0,0-6 0,3-3 0,1-3 0,-1-3 0,-4 0 0,-5 1 0,-8 1 0,-8 0 0,-7-1 0,-2 0 0,-2 1 0,-3 0 0,-4 2 0,-2-1 0,-3-3 0,3-1 0,3-3 0,1-2 0,5-2 0,-1-2 0,1 0 0,0 0 0,-1 0 0,1 0 0,0 0 0,0 0 0,0 0 0,0 0 0,-1 0 0,4 0 0,3-2 0,7-3 0,7-5 0,6-7 0,6-6 0,6-3 0,3-4 0,0 0 0,-1 2 0,-1 3 0,-1-1 0,-3-1 0,-3-4 0,-4-4 0,-2-1 0,0-3 0,1 1 0,2 3 0,1 6 0,0 4 0,2 6 0,-2 5 0,3 2 0,-4 2 0,-2-4 0,-7-3 0,-7-2 0,-1 2 0,-9 1 0,0 4 0,-8-1 0,-1 0 0,1 3 0,1 1 0,6 3 0,3 2 0,2 1 0,3 3 0,-2-2 0,-5-2 0,-4-2 0,-4 0 0,-2 2 0,2 2 0,1 0 0,0-2 0,7-2 0,3-3 0,4 2 0,4-1 0,-4-1 0,0-1 0,0-2 0,-1 0 0,8 0 0,7-2 0,8-1 0,8-1 0,5-4 0,3-3 0,3-3 0,7-4 0,3 0 0,5 3 0,4-1 0,5 2 0,10-4 0,11-1 0,12-2 0,5-3 0,5 0 0,4-5 0,-2 0 0,-4 2 0,-3 0 0,0 4 0,1 3 0,3 5 0,-6 8 0,-12 5 0,-9 7 0,-8 2 0,-1 3 0,10 2 0,5 0 0,3 0 0,-3 0 0,-9 0 0,-4 0 0,3 0 0,5 0 0,6 0 0,1 0 0,-5 0 0,-4 0 0,-4 2 0,1 4 0,1 4 0,4 2 0,0 0 0,1 0 0,-4-2 0,-7 0 0,-1 0 0,0 2 0,3 0 0,2-1 0,4-1 0,1-1 0,-3-1 0,-4 2 0,-7 1 0,-3-3 0,-5 0 0,-3-2 0,-3-4 0,-2 2 0,3-1 0,-1 0 0,-1-1 0,-3-1 0,-29-26 0,-2 7 0,-23-21 0,6 15 0,3-1 0,-8-5 0,-1 0 0,-4-1 0,2 1 0,7 3 0,-1-1 0,4 1 0,3 2 0,4 2 0,7 2 0,8 4 0,4 3 0,2 2 0,1 1 0,0-1 0,4 1 0,2 0 0,4 3 0,8 0 0,5 2 0,11 2 0,1 2 0,3 2 0,6 0 0,10 0 0,16 0 0,13 0 0,7 0 0,-6 4 0,-9 7 0,-7 9 0,-5 9 0,-2 6 0,-2 0 0,-6-4 0,-4-3 0,3-4 0,4 1 0,5 0 0,2-2 0,-4-4 0,-10-4 0,-8-4 0,-7-4 0,1-1 0,0-1 0,0-2 0,0 0 0,-1-2 0,1-1 0,3 0 0,5 0 0,9 0 0,7-2 0,4-5 0,-4-2 0,-9-5 0,-8-1 0,-6 4 0,-3 0 0,-2 0 0,1-2 0,0-4 0,-3-3 0,-2 1 0,-3-1 0,-2 1 0,1-1 0,0-1 0,-3 1 0,-1 0 0,-3-3 0,-3-4 0,-1-5 0,-2-1 0,-1 0 0,0 0 0,2-1 0,2-6 0,2-8 0,0-8 0,-3-1 0,0-1 0,-3 5 0,0 9 0,0 8 0,0 12 0,-1 8 0,-3 3 0,-7 3 0,-9 2 0,-13 3 0,-6 2 0,-2 3 0,3 0 0,8 5 0,3 5 0,6 9 0,4 6 0,2 5 0,3 2 0,-7 2 0,-2 0 0,-4-4 0,-2-4 0,1-7 0,-2-5 0,-2-3 0,-5-4 0,-3-1 0,-6-2 0,-4-1 0,-8-2 0,-9-1 0,-6 0 0,-1 0 0,9 0 0,10 0 0,14 0 0,14 0 0,11-8 0,8-7 0,3-7 0,3-5 0,0-3 0,0-1 0,0-2 0,0 3 0,0 6 0,1 2 0,6 1 0,5-1 0,6-1 0,2 2 0,-1 6 0,-3 7 0,-9 5 0,-39 2 0,-14 4 0,-41 1 0,-6 3 0,41-3 0,-1 1 0,-7 1 0,-1 0 0,-1 3 0,-1 0 0,0 1 0,1 0 0,3 1 0,1 0 0,5-1 0,2 1 0,-38 11 0,17 1 0,11 1 0,9 1 0,-1 0 0,-5 3 0,-6 2 0,-6 2 0,-4 2 0,3-3 0,7-3 0,10-7 0,9-8 0,8-6 0,7-7 0,6 0 0,10 0 0,6-2 0,6-14 0,2-3 0,0-11 0,0 2 0,4 0 0,5 2 0,7-2 0,9-2 0,7-3 0,5-1 0,3 4 0,-1 8 0,-6 9 0,-3 6 0,2 2 0,3-3 0,6-1 0,7 0 0,3-1 0,7 1 0,5-5 0,10-7 0,14-8 0,-36 9 0,2-2 0,5-1 0,1-2 0,0 0 0,-2-1 0,-5 2 0,-1 2 0,28-12 0,-22 10 0,-18 11 0,-7 5 0,-3 5 0,4-1 0,5 1 0,3-1 0,0 1 0,-2 3 0,-1 0 0,-2 0 0,0 0 0,4 0 0,5 0 0,7 0 0,1 0 0,-2 0 0,-3 0 0,-5 0 0,2 0 0,-1 0 0,-1 0 0,3 0 0,-4-2 0,-2-3 0,-4-1 0,-5 0 0,1 3 0,1 3 0,2 0 0,-1 0 0,3 0 0,2 0 0,2 0 0,1 0 0,-3 0 0,-2 0 0,-1 0 0,-1 0 0,1 0 0,2 0 0,1 0 0,1 0 0,-4 0 0,-4 0 0,-3 2 0,-3 1 0,-3 3 0,0-1 0,0 1 0,-1-1 0,0-2 0,-4 1 0,-1-2 0,0 4 0,1 0 0,4 2 0,1 1 0,0 1 0,-1 1 0,1-1 0,-1 0 0,0 0 0,-4 2 0,-3 3 0,-6 3 0,-2 3 0,-1 1 0,-3 1 0,-1-1 0,-2 4 0,0 0 0,0 3 0,0 1 0,-6-7 0,-10-6 0,-18-8 0,-27-12 0,-21-12 0,32 2 0,-2-1 0,-4-3 0,-1 0 0,-1 1 0,1 0 0,-1 1 0,0 1 0,3 1 0,0 0 0,3-1 0,2 0 0,0 1 0,2 1 0,-44-12 0,6 3 0,-3 3 0,-2 0 0,-5 0 0,46 7 0,-1 0 0,0-1 0,1-1 0,1 0 0,0 1 0,-43-9 0,4 3 0,10 7 0,-1 1 0,-4 0 0,-7 1 0,-7-2 0,1-2 0,6-3 0,15 0 0,13 4 0,14 6 0,14 5 0,10 3 0,8 1 0,9 0 0,62-7 0,16-15 0,-8 5 0,7-2 0,8-6 0,3-1 0,2 1 0,1 1 0,-3 4 0,-2 1 0,-8 4 0,-4 2 0,26 2 0,-9 5 0,-5 3 0,8 0 0,8-4 0,-2-4 0,-8-3 0,-21 1 0,-14 4 0,-13 4 0,-4 2 0,-4 0 0,-2 0 0,-3 0 0,-5 0 0,-4 0 0,-2 0 0,-3 0 0,2 0 0,0 0 0,2 0 0,1 0 0,-1 0 0,0 3 0,0 1 0,-2 2 0,0-1 0,-2-1 0,-2-1 0,2 0 0,3 1 0,5 0 0,7 1 0,5 0 0,0 0 0,-1-2 0,0-2 0,-3-1 0,0 0 0,-3 1 0,-4 2 0,-4 0 0,-1 0 0,0-3 0,2 0 0,0 0 0,1 0 0,-2 0 0,-4 0 0,-1 0 0,-1 0 0,3 0 0,4 0 0,5 0 0,-1-1 0,-4-2 0,-5 0 0,-5 0 0,-3-9 0,-6 1 0,-12-13 0,-14 0 0,-20-16 0,-7-6 0,1-5 0,4 0 0,14 7 0,1-1 0,6 3 0,5 6 0,6 5 0,6 7 0,3 6 0,1 4 0,1 3 0,0 0 0,0-2 0,3 2 0,1 1 0,2 2 0,19 4 0,0 1 0,15 2 0,-3 1 0,2 0 0,4 0 0,4-2 0,1-5 0,0-2 0,-3-4 0,-4 1 0,-1 3 0,-3 3 0,-2 3 0,2 1 0,-3-1 0,1-3 0,-2 1 0,-2 1 0,-2-1 0,-5 2 0,-4 0 0,-4 1 0,2 2 0,-3-2 0,-44-14 0,0 4 0,-43-9 0,13 14 0,-10 4 0,-2 3 0,-2 0 0,-3 0 0,3 0 0,-3 0 0,1 0 0,1 0 0,4 0 0,8 0 0,7 0 0,11 0 0,2 0 0,0 0 0,0 0 0,4 0 0,2 0 0,4 0 0,4 0 0,-2 0 0,1-2 0,-2-1 0,-5-4 0,0-1 0,4-2 0,8-3 0,10 2 0,5-1 0,6-1 0,1 0 0,1-1 0,3 1 0,1 3 0,4 0 0,2 2 0,10-1 0,4 4 0,11-1 0,1 1 0,2 2 0,0 0 0,0 1 0,4-1 0,4-6 0,10-10 0,12-5 0,5-8 0,1-3 0,-4-1 0,-8 1 0,-4 4 0,-11 5 0,-7 7 0,-7 4 0,-6 3 0,-3 2 0,-1 0 0,0 1 0,0 3 0,-3 2 0,-5 1 0,-4-8 0,-13 5 0,-8-5 0,-16 10 0,-5 1 0,-9 0 0,-8 0 0,-4 0 0,1 0 0,7 0 0,12 0 0,7-5 0,9-5 0,9-7 0,6-5 0,7 2 0,3 0 0,3-3 0,4-3 0,6-4 0,2-2 0,-1 2 0,-5 3 0,-2 2 0,-2 2 0,-2-3 0,-1 0 0,-2-1 0,0 2 0,0 5 0,0 3 0,0 2 0,-2 5 0,-5 3 0,-6 3 0,-7 0 0,-2 1 0,0 0 0,-1 3 0,-1-6 0,-2-6 0,-1-5 0,3-4 0,2 5 0,4 5 0,4 5 0,6 5 0,39 5 0,-5-2 0,30 2 0,-19-1 0,1 2 0,4 6 0,3 5 0,4-1 0,6 1 0,1-3 0,3-1 0,7-3 0,0-4 0,5-2 0,-3-3 0,-6 0 0,-5 0 0,-3 0 0,3 0 0,4 0 0,2 0 0,-3 0 0,-5 0 0,-6 0 0,-2 0 0,-3 0 0,-4 0 0,-1-3 0,-3-2 0,4-4 0,7-4 0,8 0 0,4-1 0,-3 2 0,-7 0 0,-10 3 0,-7 1 0,-3 1 0,2 1 0,7-4 0,6-1 0,3-3 0,-3 0 0,-4 2 0,-5 2 0,-7 4 0,-3 1 0,-2 1 0,3-2 0,1 0 0,0 0 0,-1 0 0,-6 0 0,-3 0 0,-2 3 0,-4-2 0,3 1 0,2-4 0,2-3 0,2 0 0,-4-2 0,-2 2 0,-4 3 0,-3-1 0,0 0 0,-1-1 0,-1 0 0,0 0 0,-3 0 0,-1 0 0,-1 3 0,0-6 0,0 4 0,-2-4 0,-3 5 0,-4 3 0,-9 2 0,-6 0 0,-10 0 0,-7 0 0,-5 2 0,-4-2 0,3 0 0,3 0 0,3-2 0,0 1 0,-1-2 0,0 0 0,1 2 0,1 1 0,4 1 0,6-2 0,4 1 0,3 1 0,0-1 0,1 0 0,-1 0 0,3 0 0,4 3 0,7-2 0,4-8 0,2-6 0,-5-7 0,-4-2 0,-2-8 0,0-14 0,2-12 0,-4-6 0,3 11 0,1 15 0,3 15 0,6 15 0,24 32 0,-5-7 0,20 24 0,-6-17 0,9 4 0,4 0 0,2 0 0,-9-7 0,-7-2 0,-3-4 0,-3-6 0,-1-3 0,3-2 0,3 0 0,2 3 0,-1 1 0,-2 2 0,-3 1 0,-2 0 0,-1 2 0,-4 0 0,-2-3 0,-3 0 0,-7-3 0,-39-3 0,-10 0 0,-41-3 0,0-1 0,-6-4 0,3-2 0,11-3 0,11 1 0,10 1 0,6-3 0,7-1 0,3-3 0,6 2 0,6 3 0,7 4 0,5 4 0,4 1 0,1 1 0,0 0 0,2 1 0,0 3 0,-1 1 0,2 3 0,-1-1 0,1-2 0,0-3 0,-2-11 0,3-3 0,2-12 0,0-1 0,2 3 0,-1 7 0,2 7 0,-5 3 0,3-6 0,-4 2 0,6-7 0,0 6 0,-4 3 0,-5 4 0,1 3 0,-5 0 0,3 5 0,-3 6 0,-4 7 0,-1 4 0,0 1 0,1-1 0,-3 0 0,-3 1 0,-7 1 0,-1 0 0,1-1 0,-1 1 0,5-5 0,3-4 0,2-5 0,0-6 0,1-2 0,-4-2 0,-1 0 0,0 0 0,-2 0 0,4 0 0,-4 0 0,-1 0 0,0-3 0,-2-5 0,-2-5 0,-2-2 0,3 1 0,-1 1 0,0 2 0,1 0 0,-2 3 0,4 3 0,3 2 0,-1 3 0,-4 0 0,-4 0 0,-8-2 0,-4-4 0,-2 0 0,-2-3 0,2 3 0,0 1 0,1 2 0,3 3 0,4 0 0,1 0 0,-2-2 0,-4-2 0,-6-3 0,-1 0 0,5 0 0,10 2 0,15 3 0,13 3 0,43-6 0,11-6 0,29-11 0,1-7 0,0-1 0,-2 0 0,-6 2 0,-14 4 0,-13 6 0,-7 3 0,-3 3 0,-8 1 0,-2 0 0,-3 0 0,0 0 0,0 0 0,-2 2 0,0 2 0,-3 2 0,1-1 0,3-4 0,3-1 0,3-2 0,2 0 0,1-1 0,-3 2 0,1 1 0,-1 0 0,3-1 0,2-4 0,6-5 0,3-5 0,3 1 0,-2 1 0,-1 1 0,-4 2 0,-2-2 0,2-1 0,0-2 0,4-5 0,0 2 0,-3 2 0,-5 6 0,0 4 0,2-3 0,5-6 0,3-5 0,2-3 0,-2-1 0,-4 5 0,-2 2 0,-2-1 0,3 2 0,2-3 0,3-4 0,1 3 0,-3 1 0,-3 3 0,-4 7 0,-6 0 0,-2 3 0,-2 2 0,-3-1 0,-1 1 0,0-2 0,-1 1 0,-1-1 0,0-3 0,0-1 0,2-2 0,-2 1 0,-2 4 0,-2 1 0,-4 4 0,0-3 0,-2-6 0,0-13 0,0-15 0,0-6 0,0 3 0,0 11 0,-1 15 0,-2 12 0,-3 6 0,-1 3 0,-2 0 0,0-2 0,1-1 0,-1 2 0,-2-1 0,-3 0 0,-2 1 0,-2 2 0,-4 3 0,-6 2 0,-6 0 0,-2 0 0,0 0 0,-3 3 0,-5 4 0,-7 2 0,-8 7 0,1 3 0,4 0 0,11-1 0,9-8 0,7-5 0,0-4 0,-2-1 0,-6 3 0,-5 0 0,-5 0 0,-4 0 0,-1-3 0,1 0 0,-3 0 0,-2 0 0,-3-3 0,-2-7 0,5-3 0,14 1 0,18 3 0,101 4 0,-9-3 0,2 2 0,3-2 0,-18-1 0,-3 0 0,40-4 0,-18 4 0,-23 6 0,-18 3 0,0 0 0,0-3 0,-1 0 0,-1-1 0,-2 2 0,-5 1 0,-1 1 0,-5 0 0,-1 0 0,0-3 0,3-1 0,0-1 0,1-1 0,-3 4 0,-3 0 0,-2 0 0,-2-1 0,1 0 0,2-1 0,3 0 0,1 1 0,3-2 0,0-1 0,2-2 0,5-4 0,3 0 0,-1 1 0,-2 2 0,-4 1 0,0-1 0,4-3 0,3 0 0,-1-2 0,-3 0 0,-4-1 0,-2-1 0,0 0 0,-2 0 0,-3 2 0,-5 4 0,-6 2 0,-5 1 0,-2-3 0,-5-2 0,-8-5 0,-9-1 0,-7 4 0,-4 5 0,2 4 0,2 5 0,0-3 0,-3 0 0,-5-3 0,-5 0 0,-3 3 0,-2-3 0,1 0 0,-6-5 0,-4-7 0,-4-3 0,-3-4 0,7 2 0,7 5 0,7 8 0,5 7 0,2 3 0,2 0 0,-2 0 0,-3 0 0,-4 0 0,-4 0 0,-2 0 0,-2 0 0,1 0 0,-2 0 0,3 0 0,5 0 0,8 0 0,11 0 0,8 0 0,7-2 0,6-8 0,31 3 0,2-3 0,27 7 0,-8 3 0,4-3 0,6-4 0,8-10 0,11-7 0,3-4 0,-4 1 0,-13 8 0,-14 3 0,-13 4 0,-7 2 0,-4 0 0,-4 0 0,4-1 0,0 1 0,3-1 0,3-3 0,7-4 0,8-3 0,1-4 0,-4 6 0,-13 4 0,-10 6 0,-11 4 0,-8 0 0,-20-1 0,-3-2 0,-14-2 0,11 0 0,1-1 0,6 1 0,0-1 0,-2 2 0,3 0 0,-4 0 0,0 0 0,-3-1 0,-4-1 0,-3 2 0,1 1 0,2 2 0,2 3 0,-1 1 0,-2 2 0,-2 0 0,-2 0 0,0 0 0,0 0 0,0 0 0,0 0 0,-1 0 0,-1 0 0,-2 0 0,-4 0 0,-3 0 0,-5 0 0,1 0 0,3 0 0,7 0 0,7 0 0,5 0 0,5 0 0,3 0 0,6 3 0,4 10 0,-1 9 0,1-2 0,0-16 0,2-37 0,9-33 0,9-24 0,-3 35 0,2-1 0,3-1 0,0 1 0,1-1 0,0 1 0,0 3 0,0 1 0,16-34 0,-2 15 0,-2 15 0,-4 17 0,-3 11 0,-4 10 0,-3 2 0,-3 1 0,3-5 0,4-3 0,0-1 0,1-2 0,-2 6 0,-3 0 0,-1 3 0,-1 1 0,2-1 0,2-1 0,1-4 0,-1 0 0,-3 1 0,-1 4 0,-2 5 0,0-3 0,0-1 0,1-7 0,0-3 0,1-5 0,0-6 0,-2-1 0,-1 0 0,-2 4 0,-2 1 0,3-2 0,-1-11 0,2-6 0,-2 0 0,-1 7 0,-1 12 0,-2 9 0,-1 5 0,-2 1 0,0-3 0,0-3 0,0-2 0,0 3 0,0 5 0,0 4 0,0 2 0,0-5 0,0-3 0,0 0 0,0 3 0,-2 9 0,-8 4 0,2 4 0,-7 0 0,3 4 0,-3 5 0,-4 7 0,-2 5 0,2 2 0,1 2 0,1 3 0,-3 7 0,-4 7 0,-7 8 0,-1 5 0,-3 0 0,1-5 0,2-3 0,1-4 0,4-1 0,2 2 0,2-8 0,3-5 0,3-5 0,3-3 0,2-1 0,-4 4 0,-2 1 0,-1 3 0,0 0 0,3-8 0,6-5 0,3-8 0,1-4 0,-1 0 0,3-23 0,0 2 0,3-21 0,1 10 0,-2-2 0,-3-1 0,-5 1 0,-3-1 0,-3-1 0,-1-2 0,-2-3 0,-1-2 0,-2-1 0,-1 0 0,-1 3 0,-3 2 0,0 3 0,-3 4 0,-3-1 0,0 3 0,-3-5 0,0-4 0,3 1 0,5 5 0,7 9 0,8 9 0,4 6 0,3 3 0,-4 1 0,2 0 0,-3 0 0,1 4 0,5 6 0,-2 7 0,4 4 0,-3 5 0,-2 6 0,-1 5 0,-3 5 0,-3 5 0,-1 4 0,-4 8 0,0 4 0,-2 4 0,-2 4 0,1 0 0,0-2 0,5-4 0,3-12 0,5-8 0,0-5 0,2-4 0,0 1 0,2-1 0,-1 4 0,-2 3 0,-3 10 0,-7 12 0,-2 5 0,1 5 0,4-11 0,3-14 0,3-11 0,2-9 0,2 0 0,1-2 0,-1-2 0,0-2 0,1-1 0,1-1 0,-1 0 0,2-2 0,-2-4 0,1-4 0,-1-5 0,-1-28 0,3 1 0,1-27 0,2 6 0,0 1 0,0 0 0,0 3 0,0-3 0,0-6 0,0-10 0,0-8 0,0-7 0,0 6 0,0 12 0,0 15 0,0 10 0,0 5 0,0 0 0,0 1 0,0-4 0,0 0 0,0 1 0,0 2 0,0 4 0,0 1 0,0 0 0,0 3 0,0 4 0,0 2 0,0 1 0,0-1 0,0-3 0,0-4 0,0-2 0,0 0 0,0 1 0,-1 3 0,-2 4 0,-2 0 0,-5-3 0,-3-3 0,-1-1 0,0 2 0,3 4 0,-1-3 0,-2 0 0,-1-3 0,-1 0 0,-1 0 0,1-4 0,1 0 0,0-1 0,2 3 0,1 2 0,1 2 0,1 1 0,-1-6 0,0-6 0,-1-4 0,1 3 0,2 4 0,1 5 0,0 6 0,2 2 0,-2 5 0,2 0 0,-4-1 0,3 3 0,-3 1 0,-3 19 0,2-2 0,-7 17 0,1 2 0,0 2 0,2 0 0,3-8 0,4-11 0,3-4 0,-1 1 0,-2 2 0,-1 2 0,0 2 0,1-3 0,0 0 0,1-1 0,-2-4 0,1-4 0,0-3 0,1-1 0,-1 3 0,2 0 0,-1 2 0,1 0 0,1 0 0,1 4 0,-1 1 0,-1 2 0,0 0 0,-1 2 0,2-2 0,2-1 0,-1-1 0,0-1 0,1 2 0,-1 0 0,0 2 0,0 0 0,1 0 0,2 3 0,1 0 0,-2 2 0,0-3 0,-2-1 0,2-4 0,1-2 0,1-1 0,0-1 0,0 3 0,0 5 0,0 3 0,2 1 0,2-2 0,1-2 0,2-3 0,-1-2 0,1 1 0,0-2 0,2 0 0,1 2 0,3 3 0,4 1 0,1 2 0,2 0 0,0 1 0,-4 1 0,-1 4 0,-1 0 0,-2 0 0,0 2 0,-1-2 0,-2 1 0,-1-1 0,-3-2 0,-2 2 0,-1 0 0,1 1 0,0-1 0,0 0 0,-1 4 0,-2 1 0,0-1 0,0-1 0,0-5 0,0-8 0,0-5 0,0-5 0,-9 1 0,0-3 0,-9 1 0,-7-5 0,5-5 0,-10-7 0,8-10 0,1-4 0,1-1 0,4 1 0,3 8 0,4 3 0,1 4 0,3 1 0,-4-2 0,-1-7 0,-5-7 0,-5-7 0,2-3 0,-2 1 0,3 2 0,3 2 0,-1 1 0,1-1 0,-3-5 0,-1-2 0,-1-4 0,3 3 0,-1 3 0,4 4 0,1 3 0,2 4 0,1 3 0,-1 2 0,0-2 0,-1-4 0,0-2 0,0-1 0,0 2 0,-2 4 0,2 4 0,0 5 0,3 4 0,0 0 0,0 0 0,1-4 0,-2-2 0,0 1 0,-1 1 0,0 3 0,1 2 0,-1 0 0,0 2 0,0 2 0,1 3 0,-1 2 0,0 0 0,2 0 0,2 13 0,4 10 0,2 13 0,3 1 0,2 0 0,4-6 0,0-2 0,0-1 0,1-5 0,0-1 0,1 1 0,1 0 0,0 0 0,2-1 0,3 3 0,3 1 0,3 4 0,1-1 0,-2-3 0,1 0 0,0-6 0,0-1 0,3-2 0,3-2 0,5-2 0,5-3 0,5-4 0,4-3 0,3-3 0,0 0 0,-3 0 0,-2-5 0,-3-4 0,-2-6 0,-2-4 0,-5-5 0,1-6 0,-3-4 0,-4-3 0,-2 3 0,-6 5 0,-5 3 0,-5 5 0,-4 4 0,-3 4 0,-2 3 0,-2 2 0,-5 0 0,-4 0 0,-5-2 0,-4-3 0,0-5 0,2-1 0,5 0 0,5 3 0,4 3 0,2-7 0,1-2 0,0-7 0,0-4 0,0 1 0,0-5 0,0 6 0,0 7 0,0 8 0,0 10 0,-6 44 0,-2-3 0,-5 33 0,-2-13 0,0-1 0,-1-8 0,1-4 0,2-13 0,-1-2 0,-7 2 0,-7 1 0,-6 3 0,-4 1 0,-2-6 0,-4-7 0,-4-10 0,-7-7 0,-3-5 0,-2-6 0,1-10 0,7-8 0,7-4 0,9-1 0,9 0 0,4 0 0,6 2 0,4 3 0,2 2 0,2 1 0,3-1 0,0 1 0,1 2 0,1 1 0,1 3 0,-2 0 0,1 3 0,-3 2 0,-4 2 0,0 1 0,-2-1 0,0-1 0,2 1 0,0 1 0,0-1 0,-1-2 0,-1-3 0,-3-1 0,0 1 0,0-1 0,1 2 0,4-2 0,-1 1 0,0-1 0,-1-3 0,-4-3 0,-2-2 0,1 0 0,1 3 0,4 6 0,5 7 0,14 33 0,-3-12 0,13 22 0,-7-21 0,2-2 0,0 0 0,0 1 0,-2-1 0,0-1 0,-2-1 0,-3-2 0,-1-1 0,3 0 0,0 2 0,7 12 0,-7-10 0,2 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1"/>
    </inkml:context>
    <inkml:brush xml:id="br0">
      <inkml:brushProperty name="width" value="0.35" units="cm"/>
      <inkml:brushProperty name="height" value="0.35" units="cm"/>
      <inkml:brushProperty name="color" value="#FFFFFF"/>
    </inkml:brush>
  </inkml:definitions>
  <inkml:trace contextRef="#ctx0" brushRef="#br0">6474 0 24575,'18'98'0,"0"0"0,1-1 0,-3-7 0,-1-3 0,0-17 0,8-4 0,-4 1 0,-1-3 0,-6-6 0,-6-9 0,-1-13 0,-2-10 0,0-6 0,0-4 0,-2 1 0,2 2 0,0 6 0,2 1 0,-1 3 0,1 0 0,0-2 0,-2-2 0,0-2 0,-3 0 0,0-1 0,-3-5 0,-8-6 0,-11-6 0,-14-5 0,-16 0 0,-12-3 0,-6-8 0,-1-9 0,6-9 0,6-10 0,6-1 0,6 0 0,6 2 0,4 7 0,-2-1 0,-1 2 0,-2 2 0,-3-2 0,1 3 0,1-3 0,2-4 0,6-4 0,4-5 0,6-5 0,3-2 0,4 0 0,-2 1 0,-2 4 0,-2 6 0,-3 5 0,0 7 0,-1 4 0,-2-1 0,-6 0 0,-8 0 0,-6 1 0,-7 4 0,0 3 0,1 6 0,5 0 0,4 4 0,3 2 0,5 1 0,3 3 0,7 0 0,6 0 0,6 3 0,4 7 0,2 10 0,1 11 0,2 2 0,2-1 0,3-7 0,1-2 0,7 2 0,14 10 0,15 10 0,13 6 0,6 2 0,-2-3 0,0 4 0,4 7 0,3 8 0,-1 2 0,-4-7 0,-8-13 0,-10-13 0,-6-11 0,-8-8 0,-6-6 0,-1 1 0,0 3 0,6 9 0,-1 5 0,1 6 0,-4 0 0,-4-7 0,-2-3 0,-4-5 0,-4 1 0,-1-4 0,-4-4 0,-8-4 0,-18 1 0,-25 3 0,-18 5 0,-11 0 0,-1-5 0,6-6 0,9-6 0,9-3 0,6 0 0,5 0 0,-1 0 0,-1 0 0,1 0 0,-1 0 0,4 0 0,6 0 0,7 0 0,5 0 0,-1 0 0,-3 0 0,-1 0 0,4 0 0,6 0 0,4-1 0,3-4 0,0-11 0,0-17 0,-6-25 0,-8-23 0,14 33 0,-1-3 0,-2-8 0,0-2 0,1 1 0,1 0 0,2 2 0,1 3 0,-7-33 0,9 33 0,4 26 0,1 19 0,-2 6 0,-2 4 0,-5 0 0,-7 0 0,-5 0 0,-9 5 0,-4 7 0,-7 6 0,-6 5 0,3-1 0,4-3 0,13-1 0,10-1 0,8 1 0,8 1 0,2-1 0,3 1 0,2-2 0,0 0 0,2 0 0,0 1 0,0 1 0,0 2 0,0 4 0,0 4 0,0 1 0,0 2 0,2 0 0,4 5 0,5 3 0,8 1 0,2-1 0,3 0 0,1 4 0,0 7 0,0 4 0,0-4 0,0-2 0,0 0 0,2 2 0,8 8 0,9 3 0,10-1 0,6-4 0,1-7 0,3-6 0,-3-7 0,-6-5 0,-11-6 0,-13-5 0,-7-5 0,-7-5 0,-6-3 0,-6-4 0,-26-1 0,-11 1 0,-35 2 0,-19 4 0,26-2 0,-2 0 0,-2 1 0,0 1 0,5 0 0,3 0 0,-35 10 0,36-4 0,13 1 0,6-1 0,0 2 0,-4 0 0,-7-2 0,1-2 0,4-2 0,7-2 0,11 0 0,7-1 0,7-1 0,3 2 0,4-1 0,2 1 0,1 2 0,0 1 0,0 2 0,0 5 0,0 3 0,2 4 0,1 2 0,2-3 0,2-6 0,-1-5 0,4-4 0,5 0 0,8 4 0,14 3 0,9 5 0,7 2 0,-3-4 0,-3-4 0,-3-6 0,-1-4 0,5-1 0,-4 0 0,-1 0 0,-5-3 0,-9 0 0,-6-3 0,-5 2 0,-3 3 0,-5 1 0,-2 4 0,-5 1 0,0 5 0,-2 9 0,-1 16 0,0 23 0,0 19 0,0 12 0,-1-2 0,-3-13 0,-3-19 0,0-20 0,-1-10 0,3-10 0,0-6 0,-2-3 0,-1-6 0,-2-1 0,-3 2 0,-3-1 0,-3 1 0,-5-1 0,-5-2 0,-5-2 0,-9-10 0,-10-15 0,-13-21 0,27 13 0,-1-2 0,-1-4 0,0-1 0,-1 0 0,2 0 0,2 2 0,1-1 0,-29-32 0,7 2 0,9 0 0,9 4 0,8 9 0,6 10 0,5 11 0,4 8 0,1 5 0,0 1 0,-3-3 0,-4-3 0,-3-3 0,-1-1 0,1 1 0,4 1 0,1 5 0,1 4 0,4 5 0,2 3 0,1 1 0,0 1 0,0 1 0,-3 1 0,-1-1 0,-2 0 0,-5 0 0,-1 2 0,-3 2 0,-1 2 0,3 1 0,1 0 0,3 3 0,5 5 0,6 6 0,4 6 0,5 2 0,0-2 0,1 0 0,2-1 0,0 1 0,0 7 0,0 12 0,-2 19 0,-2 16 0,0 16 0,1 6 0,1 4 0,2-3 0,0-9 0,2-8 0,3-8 0,6-2 0,4-1 0,3-2 0,-3 1 0,-3-1 0,-1 2 0,-3-5 0,1-6 0,-3-8 0,-3-8 0,3-3 0,-2-5 0,4 0 0,2 0 0,1 2 0,4 4 0,3 1 0,3-1 0,3-4 0,0-3 0,-1-3 0,2-5 0,1-6 0,1-9 0,-2-7 0,-2-2 0,0-1 0,-3-1 0,1-7 0,-4-12 0,1-10 0,0-7 0,-2-4 0,-1-7 0,-1-10 0,0-7 0,-2-2 0,-4 2 0,-5-1 0,-1-4 0,-2-11 0,0-9 0,0 1 0,0 9 0,0 16 0,0 22 0,0 14 0,2 13 0,3 10 0,13 4 0,19 9 0,22 9 0,-14 0 0,3 3 0,3 4 0,1 0 0,0 2 0,-2 0 0,-3 0 0,-3-1 0,22 15 0,-9-4 0,-7-4 0,-6-5 0,-7-3 0,-5-1 0,-7-2 0,-3-4 0,-5-3 0,-7-2 0,-6-1 0,-4 1 0,0 1 0,0 3 0,-4 9 0,-13 18 0,-13 26 0,8-22 0,-1 5 0,-3 8 0,0 2 0,-1 5 0,-1 1 0,1-1 0,0-2 0,2-3 0,1-3 0,1-7 0,0-2 0,-19 35 0,5-14 0,2-12 0,5-5 0,6-7 0,6-8 0,6-9 0,5-11 0,4-11 0,1-41 0,-3-1 0,-2-31 0,-6 0 0,-5-1 0,-1 8 0,-5 10 0,1 27 0,-3 10 0,-2 7 0,-4 4 0,-5 0 0,-3 0 0,-2 3 0,5 7 0,5 4 0,9 4 0,3 1 0,3 5 0,2 5 0,-3 1 0,3-1 0,3-3 0,1-4 0,5-2 0,-1-1 0,2-2 0,1-2 0,0-4 0,-2-7 0,-9-18 0,-1-11 0,-9-23 0,2-10 0,-5-9 0,-5-8 0,-3-4 0,-4-3 0,-2 1 0,0 9 0,5 11 0,7 15 0,7 13 0,6 7 0,2 6 0,-2 3 0,-1-1 0,-2 3 0,-3-2 0,-2 0 0,1 2 0,0-1 0,1 4 0,3 1 0,-1 4 0,2 4 0,3 1 0,2 2 0,0 0 0,0 0 0,0 1 0,1 3 0,-3 7 0,-3 5 0,-5 5 0,-2 5 0,-1 1 0,4-1 0,8 0 0,4-3 0,5 0 0,3 0 0,0-1 0,3-3 0,0-2 0,0-3 0,0-2 0,0 0 0,0 0 0,0-1 0,0-2 0,-1 1 0,-5-2 0,-4-1 0,-9-3 0,-10-9 0,-15-14 0,-9-11 0,-10-13 0,-3-1 0,-1 5 0,-3 4 0,2 5 0,-3 0 0,-4 0 0,-3-1 0,3 1 0,8 4 0,12 7 0,11 6 0,8 5 0,4 2 0,3 2 0,3-1 0,-3-1 0,-2-1 0,-3-2 0,-5-1 0,-1-2 0,4 1 0,12 4 0,16 6 0,35 19 0,12 6 0,39 36 0,-37-24 0,1 3 0,3 4 0,-1 2 0,-1 0 0,-3 0 0,24 29 0,-10-6 0,-9-9 0,-7-7 0,-7-9 0,-4-6 0,-1 0 0,2-1 0,-1 3 0,0 0 0,0-1 0,1 2 0,0-2 0,-1 2 0,-3 2 0,0-5 0,0-3 0,-4-7 0,-4-8 0,-9-9 0,-45-19 0,-3-18 0,-38-14 0,8-9 0,-4 3 0,0 7 0,0 6 0,3 5 0,7 6 0,7 3 0,9 5 0,9 7 0,3 4 0,3 2 0,-1 2 0,-2 0 0,-5 0 0,-10 0 0,-3 0 0,-4 0 0,3 0 0,9 0 0,7 0 0,10 0 0,7 3 0,0 3 0,0 6 0,-7 6 0,0 1 0,1-2 0,3-6 0,3-3 0,-3-4 0,2-1 0,2-2 0,6 1 0,10 3 0,3 3 0,12 9 0,6-2 0,14 7 0,7-2 0,7 2 0,8 4 0,4 2 0,-4 1 0,-1-1 0,-2-1 0,8-1 0,12 4 0,8 3 0,1 2 0,-9-4 0,-12-2 0,-13-7 0,-6-1 0,-3-3 0,0-3 0,1-1 0,-2-2 0,-1 3 0,1 0 0,4 3 0,7 3 0,3 2 0,1 2 0,-6-1 0,-7-3 0,-7-4 0,-9-5 0,-11-4 0,-42-4 0,-3 2 0,-42 3 0,4 8 0,22-2 0,-4 1 0,-5 2 0,0 0 0,2-1 0,2-1 0,6-3 0,3-2 0,-12 1 0,18-5 0,10-1 0,7 2 0,3 1 0,0 1 0,3 1 0,4-2 0,6-2 0,6-2 0,35-2 0,-4-1 0,29 4 0,-13 6 0,7 8 0,7 12 0,6 7 0,2 6 0,-7-1 0,-6-3 0,-9-6 0,-10-6 0,-3-3 0,-2-3 0,1-2 0,6-3 0,2-3 0,5-2 0,3 2 0,6 0 0,3 1 0,1-2 0,-2-1 0,-2-3 0,1-4 0,3-3 0,8-3 0,8 0 0,4-4 0,-1-8 0,-3-6 0,-5-5 0,-7 2 0,-6 4 0,-7 6 0,-2 5 0,1 3 0,-1 2 0,2 1 0,-5 0 0,-8 0 0,-3 0 0,-11 0 0,-5 0 0,-6 2 0,-6 8 0,1 4 0,3 12 0,2 3 0,4 3 0,-3 0 0,-4-3 0,-2-5 0,-3-7 0,0-2 0,0-2 0,-7 3 0,-3-1 0,1-3 0,1-7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2"/>
    </inkml:context>
    <inkml:brush xml:id="br0">
      <inkml:brushProperty name="width" value="0.35" units="cm"/>
      <inkml:brushProperty name="height" value="0.35" units="cm"/>
      <inkml:brushProperty name="color" value="#FFFFFF"/>
    </inkml:brush>
  </inkml:definitions>
  <inkml:trace contextRef="#ctx0" brushRef="#br0">3883 1 24575,'-61'0'0,"-16"0"0,-21 0 0,45 0 0,0 0 0,0 0 0,0 0 0,-34 0 0,23 0 0,25 0 0,27 2 0,11 3 0,20 15 0,3 8 0,15 18 0,-2-1 0,1 1 0,-3-9 0,-3-8 0,-4-4 0,-1-8 0,-1-7 0,1-6 0,2-4 0,4 0 0,2 0 0,5 0 0,10 0 0,43-3 0,-17-3 0,-23 3 0,-1-1 0,13-5 0,-8 0 0,-8 2 0,-7 1 0,-7 3 0,-7 3 0,-10 12 0,-9 10 0,-13 23 0,-6 16 0,-9 22 0,7-36 0,0 2 0,-2 3 0,-1 1 0,-1-2 0,0 0 0,-17 40 0,1-10 0,3-16 0,3-11 0,2-6 0,4-7 0,1 1 0,0 0 0,2-2 0,-1 0 0,2-5 0,2 0 0,3-3 0,4-4 0,1-4 0,3-5 0,-1-1 0,0-2 0,1-1 0,0-2 0,-1-2 0,1-3 0,2 0 0,-1 1 0,1-2 0,-2 1 0,-4 3 0,3 0 0,-3 9 0,-1 0 0,-2 3 0,-3 0 0,-2 4 0,-2 5 0,1 4 0,-3-1 0,4-4 0,2-5 0,1-4 0,3 0 0,1-1 0,1-4 0,-1-3 0,1-5 0,-2-3 0,-2-3 0,-1-3 0,-6 0 0,-3 0 0,-5-6 0,-8-7 0,-5-10 0,-11-6 0,-6-3 0,-2 0 0,-1 0 0,-1 1 0,3 0 0,2 0 0,4 0 0,5 0 0,5-1 0,4 1 0,6 2 0,2 3 0,0 2 0,-1 3 0,-4 0 0,-4 0 0,-3-1 0,-1-5 0,0-1 0,-3-3 0,2-4 0,-2-1 0,0-3 0,2 2 0,-3 0 0,-2 3 0,-2 1 0,-1 5 0,0 2 0,5 1 0,3 6 0,4 0 0,3 5 0,-1-1 0,-4-4 0,-3-3 0,-7-6 0,-6-7 0,-4-5 0,-5-6 0,6 0 0,5 9 0,8 6 0,7 8 0,2 4 0,3-2 0,-6-3 0,-8-1 0,-3 1 0,-2 5 0,8 8 0,9 7 0,11 3 0,11 3 0,8 6 0,6 3 0,2 5 0,1 1 0,0-1 0,0 0 0,0 0 0,0 0 0,3 0 0,2 1 0,5 0 0,2 0 0,0-1 0,1-1 0,-2 0 0,3 3 0,3 2 0,2 2 0,4 3 0,3 4 0,3 5 0,4 5 0,6 3 0,4 4 0,5 7 0,2 1 0,-2-2 0,-3-5 0,-8-6 0,-7-8 0,-4-3 0,-1-2 0,1-1 0,3 3 0,4 0 0,2-2 0,2 2 0,-2-2 0,1-1 0,-1-2 0,1 2 0,1 1 0,0-1 0,1 0 0,-2-4 0,0 1 0,-3-3 0,0-2 0,-3-2 0,0-2 0,0 0 0,0 1 0,2-1 0,2 1 0,4 2 0,2 1 0,5 3 0,2 1 0,2 2 0,-2-3 0,-3-3 0,-4-1 0,-4-2 0,4 2 0,3 4 0,3-1 0,2 4 0,-8-3 0,-4-1 0,-6-3 0,0 0 0,2-1 0,1 1 0,0 3 0,-3-3 0,-5-1 0,-2-3 0,0-2 0,-3 0 0,-2-1 0,-2 2 0,-2 1 0,0 0 0,-1 1 0,-1-1 0,-1 3 0,-2 2 0,0 4 0,-3 0 0,-3 0 0,-1 0 0,-2 0 0,0 3 0,-6 4 0,-5 5 0,-4 4 0,-2-4 0,4-3 0,2-4 0,3-5 0,2-1 0,-1 1 0,0 0 0,1 0 0,-2-3 0,2-4 0,0-2 0,-2-3 0,-4 0 0,-5 3 0,-7 1 0,-9 3 0,-12 3 0,-14 5 0,-14 4 0,-12 5 0,38-17 0,0-1 0,-4-1 0,0 0 0,-2 0 0,-1 0 0,0-1 0,-1-1 0,3 1 0,0-1 0,-40 11 0,13-4 0,17-4 0,13-4 0,11-1 0,7 0 0,6-1 0,2 3 0,0 0 0,0 1 0,3 1 0,0-2 0,3 0 0,5-1 0,5-5 0,4 0 0,11 1 0,3 0 0,14 7 0,9 2 0,11 7 0,15 4 0,5 3 0,4 1 0,-1-3 0,-2-1 0,3-3 0,3 1 0,4 0 0,0 1 0,-7-4 0,-4-2 0,-5-3 0,-1-4 0,-1 1 0,2 0 0,2 4 0,0 1 0,-2-1 0,-10-2 0,-11-6 0,-18-5 0,-19-4 0,-51 9 0,-25 2 0,7 1 0,-7 1 0,-5 1 0,-3 0 0,-10-1 0,-2-1 0,-2-2 0,1-2 0,4-4 0,2-3 0,2-1 0,2-2 0,6-1 0,3 0 0,6 0 0,2 0 0,8 0 0,3 0 0,-42 0 0,16 0 0,14 0 0,10 0 0,7 0 0,4 0 0,4 0 0,4 0 0,6 0 0,0 0 0,5 0 0,-1 0 0,-3 0 0,-1 0 0,-5 3 0,-5 1 0,-3 2 0,-2-1 0,1-1 0,6-1 0,4-1 0,4 1 0,3 3 0,-1-1 0,2 1 0,-2 1 0,-3 1 0,-2 5 0,-2 1 0,1 4 0,1 3 0,0-2 0,3-1 0,4-4 0,9-1 0,9 1 0,7 0 0,5 0 0,0-1 0,0 0 0,3-3 0,7 0 0,5-4 0,9-2 0,3-1 0,-1-3 0,0 0 0,-1 0 0,7 0 0,11 2 0,11 4 0,11 7 0,5 6 0,4 2 0,0-1 0,-3-4 0,4-5 0,4-4 0,6-4 0,7-3 0,-2 0 0,-7 0 0,-3 0 0,-2 0 0,5 0 0,8 0 0,-41 0 0,1 0 0,0 0 0,0 0 0,49 0 0,-11 0 0,-12 0 0,-4 0 0,6-3 0,10-1 0,7-3 0,1 0 0,-10 2 0,-16-1 0,-12 3 0,-8 0 0,2 0 0,10-1 0,6 1 0,1-1 0,-1 0 0,-8 1 0,-1-1 0,0 1 0,2 3 0,-1 0 0,0 0 0,-3 0 0,-2 0 0,-5 0 0,-10 0 0,-9 0 0,-9 0 0,-7 0 0,-3 0 0,-2 0 0,-2 0 0,-1 3 0,-3 8 0,-3-3 0,-7 4 0,-5-8 0,-4-2 0,-5-1 0,0-1 0,-2 0 0,-2 0 0,-3 0 0,-8 3 0,-11 6 0,-23 4 0,-18 4 0,-10-3 0,6-7 0,20-3 0,22-4 0,19 0 0,10 0 0,4 0 0,0 3 0,-5-1 0,-5 4 0,-9-1 0,-8 0 0,-3 1 0,5-3 0,9 0 0,14-3 0,14 0 0,26 0 0,2 0 0,24 0 0,14 0 0,21 2 0,-33 0 0,3 0 0,7 0 0,2 0 0,6 0 0,2-1 0,8 0 0,2 0 0,4-1 0,-1 0 0,-6 0 0,-2 0 0,-11 0 0,-5 0 0,29 0 0,-31 0 0,-21 0 0,-6 2 0,5 5 0,8 2 0,3 1 0,-6-2 0,-10-2 0,-6-3 0,-2-1 0,4-2 0,4 0 0,8 0 0,0 0 0,-4 0 0,-5 0 0,-9 0 0,-2 1 0,5 2 0,12 0 0,6 0 0,9-2 0,4-1 0,3 3 0,3 4 0,-8 4 0,-12 0 0,-7 1 0,-5 0 0,-1 0 0,2 0 0,-3-2 0,-3-3 0,-4-1 0,-2 3 0,0 0 0,-2 1 0,1-2 0,-1-4 0,1-1 0,2 0 0,1 0 0,7 1 0,4 1 0,2-2 0,3 1 0,0-3 0,8-1 0,10 0 0,14 0 0,5 0 0,-3 0 0,-6-2 0,-11-1 0,-5 0 0,4-2 0,2 1 0,9-3 0,3 1 0,-7 2 0,-11 1 0,-9 3 0,-4 0 0,11-3 0,14-3 0,8-2 0,4-2 0,-10 3 0,-10 3 0,-11 2 0,-10 2 0,-5 0 0,-2 0 0,3 0 0,-1 0 0,0 0 0,-3 2 0,2 1 0,2 0 0,-1 0 0,0-3 0,-4 1 0,-2 1 0,-5 1 0,-5 3 0,-1 1 0,-2 3 0,0 2 0,0 3 0,-1 2 0,0 1 0,4 1 0,3-2 0,5-2 0,3 1 0,2-1 0,-1-1 0,-2-1 0,-1-4 0,1 0 0,3-1 0,7-2 0,3 0 0,6-3 0,-2-3 0,-1 0 0,-3 0 0,-4 0 0,4-7 0,3-9 0,6-10 0,1-6 0,-4-2 0,-7 4 0,-5 2 0,-4 2 0,0 0 0,0 0 0,-3-1 0,-3 2 0,-5 2 0,-6 0 0,-3 0 0,-4 0 0,-5 0 0,-5 1 0,-9-1 0,-6 0 0,-11-10 0,-23-19 0,20 16 0,-3-2 0,-9-8 0,-3-1 0,-1-1 0,-1 3 0,6 4 0,2 3 0,-32-17 0,25 24 0,15 17 0,5 10 0,-4 3 0,-11 9 0,-8 12 0,-1 6 0,11 5 0,13-1 0,12-3 0,7-1 0,6 3 0,6-3 0,3 5 0,2 1 0,0 3 0,0 2 0,0-6 0,2-2 0,5-5 0,6-4 0,6-1 0,9 1 0,6-2 0,6 1 0,2-4 0,2-2 0,1-3 0,6-1 0,2 0 0,-3-3 0,-7 0 0,-11-3 0,-5-3 0,-5 0 0,1 0 0,-1 0 0,-6-2 0,-6-2 0,-7-5 0,-4-3 0,-3-2 0,-10-2 0,-11-5 0,-15-8 0,-9-4 0,-7-2 0,-2 4 0,2 2 0,7 3 0,8 3 0,11 3 0,4-4 0,-5-12 0,-11-20 0,-18-23 0,23 31 0,-1-2 0,-1-1 0,-2 0 0,2 2 0,0 1 0,2 5 0,-1 3 0,-34-29 0,30 34 0,-2 0 0,-11-4 0,-4-1 0,-8-6 0,-3-2 0,13 10 0,-2-1 0,-1-2-278,-5-3 1,-1-1-1,0-1 278,0 0 0,0-1 0,-1 0 0,-3-1 0,0-1 0,2 2 0,4 4 0,2 0 0,2 2 0,-24-15 0,3 3 0,11 8 0,4 2 0,12 9 0,3 2 0,-33-20 0,15 7 0,9 1 833,9 0-833,1-3 0,2-3 0,-5-4 0,-4-8 0,-3-8 0,-3-6 0,3 1 0,4 5 0,3 5 0,1 5 0,3 4 0,0 6 0,5 8 0,3 6 0,0 3 0,1 2 0,-3-2 0,-3 2 0,0-1 0,-4 1 0,-1 0 0,-2-1 0,0 3 0,8 2 0,4 6 0,7 5 0,1 2 0,-2 1 0,-2-6 0,-5-4 0,-3-2 0,-1 0 0,-4 5 0,-1 1 0,3 3 0,0-2 0,2-1 0,2-2 0,-2-4 0,2 2 0,5 0 0,4 6 0,7 3 0,3 3 0,2 1 0,-1-3 0,-2 0 0,-4-5 0,1 0 0,1 5 0,4 3 0,5 5 0,-1 1 0,2 1 0,-2 1 0,0-2 0,0 1 0,-2-1 0,-1-1 0,-3 0 0,0-2 0,0 2 0,1-1 0,-1 2 0,-1-1 0,-3-3 0,1 1 0,6 0 0,4 1 0,3 3 0,2 2 0,6 1 0,49 24 0,15 14 0,0-2 0,6 6 0,7 7 0,1 3 0,1-1 0,0-1 0,0 0 0,-2-2 0,-6-7 0,-3-3 0,-6-4 0,0-2 0,1 1 0,-1-1 0,-1-1 0,-2-2 0,-5-3 0,-1-1 0,31 17 0,-19-7 0,-8-7 0,-7-1 0,-1-3 0,0 3 0,-4 0 0,0 0 0,-4 0 0,-4-5 0,-1 1 0,0-4 0,-4-8 0,-9-5 0,-8-6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3"/>
    </inkml:context>
    <inkml:brush xml:id="br0">
      <inkml:brushProperty name="width" value="0.35" units="cm"/>
      <inkml:brushProperty name="height" value="0.35" units="cm"/>
      <inkml:brushProperty name="color" value="#FFFFFF"/>
    </inkml:brush>
  </inkml:definitions>
  <inkml:trace contextRef="#ctx0" brushRef="#br0">1 12114 24575,'56'0'0,"0"0"0,4 0 0,1 0 0,7 0 0,1 0 0,0 0 0,-1 0 0,-4 0 0,-1 0 0,-6 0 0,-2 0 0,39 0 0,-16 0 0,-15 0 0,-13 0 0,-5 0 0,-8 0 0,-4 0 0,-6 0 0,-5 0 0,0 0 0,1 0 0,0 0 0,4 0 0,-1 0 0,0 0 0,-2 0 0,-2 0 0,1 0 0,1 0 0,4 0 0,2 0 0,0 0 0,-3 0 0,-6-3 0,-2 0 0,-2-3 0,0-2 0,2-3 0,2-2 0,-1 3 0,-2 2 0,-2 5 0,-2 2 0,2 1 0,0 0 0,1 0 0,4 0 0,6 1 0,2 7 0,6 6 0,-1 4 0,0 2 0,-2-2 0,-5-3 0,-1-2 0,-3-1 0,-1-3 0,-2-1 0,-3 0 0,-3 1 0,0 2 0,0-2 0,0 0 0,3-1 0,0 1 0,3 1 0,2-3 0,0 0 0,1-2 0,-1-1 0,5 2 0,6-2 0,6 1 0,3 2 0,-1-1 0,-2-1 0,-2-2 0,-3-2 0,-4-1 0,-4 0 0,0 0 0,5 0 0,3-1 0,3-5 0,1-4 0,2-7 0,3-4 0,3-2 0,-6 1 0,-6 3 0,-9 7 0,-10 4 0,-6 0 0,-4 2 0,-2-3 0,2 0 0,1-2 0,-3 0 0,0 2 0,-3 0 0,0-3 0,-4 0 0,-12-5 0,-14 0 0,-10 0 0,-3 1 0,3 5 0,1 5 0,-1 4 0,-2-1 0,-1-2 0,-2-4 0,-1-5 0,-1-4 0,1-1 0,0-1 0,1 1 0,5 0 0,7 1 0,5 0 0,6 1 0,-1-1 0,0-5 0,0-2 0,-1-6 0,2-1 0,1 2 0,5 4 0,3 5 0,5 6 0,5 5 0,24 10 0,3-1 0,32 6 0,13-5 0,12 0 0,-1 0 0,-9 0 0,-15 0 0,-1 3 0,-6 1 0,-6 3 0,-9 1 0,-6 0 0,-4-1 0,-2-1 0,6-4 0,5-1 0,6-1 0,4 0 0,-6 0 0,-4 0 0,-10 0 0,-8-2 0,-10-4 0,-15-9 0,-12-6 0,-8-8 0,-3-1 0,0 3 0,-2-5 0,-5 0 0,-8-5 0,-5-4 0,-5 1 0,1 2 0,2 2 0,2 5 0,4 3 0,5 5 0,3 5 0,5 4 0,-3 4 0,-5 2 0,-8-1 0,-6 1 0,-5-2 0,-8-1 0,-1-2 0,-3-3 0,3 0 0,5 1 0,2 2 0,7 4 0,4 0 0,0 3 0,-6-1 0,-5-5 0,-9-7 0,5-5 0,13-2 0,13 3 0,21 8 0,12 3 0,14 5 0,9 1 0,12 3 0,15 0 0,21 3 0,22 0 0,-33 0 0,1 0 0,6 0 0,1 0 0,-1 0 0,-1 0 0,-5 0 0,-2 0 0,34 0 0,-17 0 0,-7 0 0,-2 0 0,5 0 0,1-3 0,4-3 0,-1-4 0,3 1 0,-2 2 0,-1 4 0,-5 3 0,-11-1 0,-1-2 0,-1-1 0,6-2 0,6 1 0,5 2 0,-1 0 0,-8 3 0,-11 0 0,-9 0 0,-5 0 0,0 0 0,2 0 0,0 0 0,-2 0 0,-4 0 0,-4 0 0,0 0 0,0-3 0,6-4 0,9-3 0,6-3 0,6-3 0,-4 0 0,-3-2 0,-5-3 0,-5 1 0,-5 0 0,-3-3 0,-1-1 0,-4-2 0,-4 2 0,-4 4 0,-6 1 0,-3 2 0,1-5 0,0-8 0,2-8 0,4-13 0,0-3 0,3 1 0,0 4 0,-3 10 0,0 6 0,-3 1 0,-2-5 0,-2-12 0,-1-10 0,-2-3 0,3 5 0,0 13 0,0 12 0,0 13 0,-5 10 0,-4 5 0,-6 4 0,-7 4 0,-8 14 0,-3 11 0,-1 9 0,-1 3 0,4-2 0,1 1 0,1 2 0,1 4 0,-3-2 0,0 2 0,0 0 0,0-2 0,1 0 0,1-5 0,3-6 0,0-4 0,6-4 0,0-6 0,3-3 0,1-3 0,-1-3 0,-4 0 0,-5 1 0,-8 1 0,-8 0 0,-7-1 0,-2 0 0,-2 1 0,-3 0 0,-4 2 0,-2-1 0,-3-3 0,3-1 0,3-3 0,1-2 0,5-2 0,-1-2 0,1 0 0,0 0 0,-1 0 0,1 0 0,0 0 0,0 0 0,0 0 0,0 0 0,-1 0 0,4 0 0,3-2 0,7-3 0,7-5 0,6-7 0,6-6 0,6-3 0,3-4 0,0 0 0,-1 2 0,-1 3 0,-1-1 0,-3-1 0,-3-4 0,-4-4 0,-2-1 0,0-3 0,1 1 0,2 3 0,1 6 0,0 4 0,2 6 0,-2 5 0,3 2 0,-4 2 0,-2-4 0,-7-3 0,-7-2 0,-1 2 0,-9 1 0,0 4 0,-8-1 0,-1 0 0,1 3 0,1 1 0,6 3 0,3 2 0,2 1 0,3 3 0,-2-2 0,-5-2 0,-4-2 0,-4 0 0,-2 2 0,2 2 0,1 0 0,0-2 0,7-2 0,3-3 0,4 2 0,4-1 0,-4-1 0,0-1 0,0-2 0,-1 0 0,8 0 0,7-2 0,8-1 0,8-1 0,5-4 0,3-3 0,3-3 0,7-4 0,3 0 0,5 3 0,4-1 0,5 2 0,10-4 0,11-1 0,12-2 0,5-3 0,5 0 0,4-5 0,-2 0 0,-4 2 0,-3 0 0,0 4 0,1 3 0,3 5 0,-6 8 0,-12 5 0,-9 7 0,-8 2 0,-1 3 0,10 2 0,5 0 0,3 0 0,-3 0 0,-9 0 0,-4 0 0,3 0 0,5 0 0,6 0 0,1 0 0,-5 0 0,-4 0 0,-4 2 0,1 4 0,1 4 0,4 2 0,0 0 0,1 0 0,-4-2 0,-7 0 0,-1 0 0,0 2 0,3 0 0,2-1 0,4-1 0,1-1 0,-3-1 0,-4 2 0,-7 1 0,-3-3 0,-5 0 0,-3-2 0,-3-4 0,-2 2 0,3-1 0,-1 0 0,-1-1 0,-3-1 0,-29-26 0,-2 7 0,-23-21 0,6 15 0,3-1 0,-8-5 0,-1 0 0,-4-1 0,2 1 0,7 3 0,-1-1 0,4 1 0,3 2 0,4 2 0,7 2 0,8 4 0,4 3 0,2 2 0,1 1 0,0-1 0,4 1 0,2 0 0,4 3 0,8 0 0,5 2 0,11 2 0,1 2 0,3 2 0,6 0 0,10 0 0,16 0 0,13 0 0,7 0 0,-6 4 0,-9 7 0,-7 9 0,-5 9 0,-2 6 0,-2 0 0,-6-4 0,-4-3 0,3-4 0,4 1 0,5 0 0,2-2 0,-4-4 0,-10-4 0,-8-4 0,-7-4 0,1-1 0,0-1 0,0-2 0,0 0 0,-1-2 0,1-1 0,3 0 0,5 0 0,9 0 0,7-2 0,4-5 0,-4-2 0,-9-5 0,-8-1 0,-6 4 0,-3 0 0,-2 0 0,1-2 0,0-4 0,-3-3 0,-2 1 0,-3-1 0,-2 1 0,1-1 0,0-1 0,-3 1 0,-1 0 0,-3-3 0,-3-4 0,-1-5 0,-2-1 0,-1 0 0,0 0 0,2-1 0,2-6 0,2-8 0,0-8 0,-3-1 0,0-1 0,-3 5 0,0 9 0,0 8 0,0 12 0,-1 8 0,-3 3 0,-7 3 0,-9 2 0,-13 3 0,-6 2 0,-2 3 0,3 0 0,8 5 0,3 5 0,6 9 0,4 6 0,2 5 0,3 2 0,-7 2 0,-2 0 0,-4-4 0,-2-4 0,1-7 0,-2-5 0,-2-3 0,-5-4 0,-3-1 0,-6-2 0,-4-1 0,-8-2 0,-9-1 0,-6 0 0,-1 0 0,9 0 0,10 0 0,14 0 0,14 0 0,11-8 0,8-7 0,3-7 0,3-5 0,0-3 0,0-1 0,0-2 0,0 3 0,0 6 0,1 2 0,6 1 0,5-1 0,6-1 0,2 2 0,-1 6 0,-3 7 0,-9 5 0,-39 2 0,-14 4 0,-41 1 0,-6 3 0,41-3 0,-1 1 0,-7 1 0,-1 0 0,-1 3 0,-1 0 0,0 1 0,1 0 0,3 1 0,1 0 0,5-1 0,2 1 0,-38 11 0,17 1 0,11 1 0,9 1 0,-1 0 0,-5 3 0,-6 2 0,-6 2 0,-4 2 0,3-3 0,7-3 0,10-7 0,9-8 0,8-6 0,7-7 0,6 0 0,10 0 0,6-2 0,6-14 0,2-3 0,0-11 0,0 2 0,4 0 0,5 2 0,7-2 0,9-2 0,7-3 0,5-1 0,3 4 0,-1 8 0,-6 9 0,-3 6 0,2 2 0,3-3 0,6-1 0,7 0 0,3-1 0,7 1 0,5-5 0,10-7 0,14-8 0,-36 9 0,2-2 0,5-1 0,1-2 0,0 0 0,-2-1 0,-5 2 0,-1 2 0,28-12 0,-22 10 0,-18 11 0,-7 5 0,-3 5 0,4-1 0,5 1 0,3-1 0,0 1 0,-2 3 0,-1 0 0,-2 0 0,0 0 0,4 0 0,5 0 0,7 0 0,1 0 0,-2 0 0,-3 0 0,-5 0 0,2 0 0,-1 0 0,-1 0 0,3 0 0,-4-2 0,-2-3 0,-4-1 0,-5 0 0,1 3 0,1 3 0,2 0 0,-1 0 0,3 0 0,2 0 0,2 0 0,1 0 0,-3 0 0,-2 0 0,-1 0 0,-1 0 0,1 0 0,2 0 0,1 0 0,1 0 0,-4 0 0,-4 0 0,-3 2 0,-3 1 0,-3 3 0,0-1 0,0 1 0,-1-1 0,0-2 0,-4 1 0,-1-2 0,0 4 0,1 0 0,4 2 0,1 1 0,0 1 0,-1 1 0,1-1 0,-1 0 0,0 0 0,-4 2 0,-3 3 0,-6 3 0,-2 3 0,-1 1 0,-3 1 0,-1-1 0,-2 4 0,0 0 0,0 3 0,0 1 0,-6-7 0,-10-6 0,-18-8 0,-27-12 0,-21-12 0,32 2 0,-2-1 0,-4-3 0,-1 0 0,-1 1 0,1 0 0,-1 1 0,0 1 0,3 1 0,0 0 0,3-1 0,2 0 0,0 1 0,2 1 0,-44-12 0,6 3 0,-3 3 0,-2 0 0,-5 0 0,46 7 0,-1 0 0,0-1 0,1-1 0,1 0 0,0 1 0,-43-9 0,4 3 0,10 7 0,-1 1 0,-4 0 0,-7 1 0,-7-2 0,1-2 0,6-3 0,15 0 0,13 4 0,14 6 0,14 5 0,10 3 0,8 1 0,9 0 0,62-7 0,16-15 0,-8 5 0,7-2 0,8-6 0,3-1 0,2 1 0,1 1 0,-3 4 0,-2 1 0,-8 4 0,-4 2 0,26 2 0,-9 5 0,-5 3 0,8 0 0,8-4 0,-2-4 0,-8-3 0,-21 1 0,-14 4 0,-13 4 0,-4 2 0,-4 0 0,-2 0 0,-3 0 0,-5 0 0,-4 0 0,-2 0 0,-3 0 0,2 0 0,0 0 0,2 0 0,1 0 0,-1 0 0,0 3 0,0 1 0,-2 2 0,0-1 0,-2-1 0,-2-1 0,2 0 0,3 1 0,5 0 0,7 1 0,5 0 0,0 0 0,-1-2 0,0-2 0,-3-1 0,0 0 0,-3 1 0,-4 2 0,-4 0 0,-1 0 0,0-3 0,2 0 0,0 0 0,1 0 0,-2 0 0,-4 0 0,-1 0 0,-1 0 0,3 0 0,4 0 0,5 0 0,-1-1 0,-4-2 0,-5 0 0,-5 0 0,-3-9 0,-6 1 0,-12-13 0,-14 0 0,-20-16 0,-7-6 0,1-5 0,4 0 0,14 7 0,1-1 0,6 3 0,5 6 0,6 5 0,6 7 0,3 6 0,1 4 0,1 3 0,0 0 0,0-2 0,3 2 0,1 1 0,2 2 0,19 4 0,0 1 0,15 2 0,-3 1 0,2 0 0,4 0 0,4-2 0,1-5 0,0-2 0,-3-4 0,-4 1 0,-1 3 0,-3 3 0,-2 3 0,2 1 0,-3-1 0,1-3 0,-2 1 0,-2 1 0,-2-1 0,-5 2 0,-4 0 0,-4 1 0,2 2 0,-3-2 0,-44-14 0,0 4 0,-43-9 0,13 14 0,-10 4 0,-2 3 0,-2 0 0,-3 0 0,3 0 0,-3 0 0,1 0 0,1 0 0,4 0 0,8 0 0,7 0 0,11 0 0,2 0 0,0 0 0,0 0 0,4 0 0,2 0 0,4 0 0,4 0 0,-2 0 0,1-2 0,-2-1 0,-5-4 0,0-1 0,4-2 0,8-3 0,10 2 0,5-1 0,6-1 0,1 0 0,1-1 0,3 1 0,1 3 0,4 0 0,2 2 0,10-1 0,4 4 0,11-1 0,1 1 0,2 2 0,0 0 0,0 1 0,4-1 0,4-6 0,10-10 0,12-5 0,5-8 0,1-3 0,-4-1 0,-8 1 0,-4 4 0,-11 5 0,-7 7 0,-7 4 0,-6 3 0,-3 2 0,-1 0 0,0 1 0,0 3 0,-3 2 0,-5 1 0,-4-8 0,-13 5 0,-8-5 0,-16 10 0,-5 1 0,-9 0 0,-8 0 0,-4 0 0,1 0 0,7 0 0,12 0 0,7-5 0,9-5 0,9-7 0,6-5 0,7 2 0,3 0 0,3-3 0,4-3 0,6-4 0,2-2 0,-1 2 0,-5 3 0,-2 2 0,-2 2 0,-2-3 0,-1 0 0,-2-1 0,0 2 0,0 5 0,0 3 0,0 2 0,-2 5 0,-5 3 0,-6 3 0,-7 0 0,-2 1 0,0 0 0,-1 3 0,-1-6 0,-2-6 0,-1-5 0,3-4 0,2 5 0,4 5 0,4 5 0,6 5 0,39 5 0,-5-2 0,30 2 0,-19-1 0,1 2 0,4 6 0,3 5 0,4-1 0,6 1 0,1-3 0,3-1 0,7-3 0,0-4 0,5-2 0,-3-3 0,-6 0 0,-5 0 0,-3 0 0,3 0 0,4 0 0,2 0 0,-3 0 0,-5 0 0,-6 0 0,-2 0 0,-3 0 0,-4 0 0,-1-3 0,-3-2 0,4-4 0,7-4 0,8 0 0,4-1 0,-3 2 0,-7 0 0,-10 3 0,-7 1 0,-3 1 0,2 1 0,7-4 0,6-1 0,3-3 0,-3 0 0,-4 2 0,-5 2 0,-7 4 0,-3 1 0,-2 1 0,3-2 0,1 0 0,0 0 0,-1 0 0,-6 0 0,-3 0 0,-2 3 0,-4-2 0,3 1 0,2-4 0,2-3 0,2 0 0,-4-2 0,-2 2 0,-4 3 0,-3-1 0,0 0 0,-1-1 0,-1 0 0,0 0 0,-3 0 0,-1 0 0,-1 3 0,0-6 0,0 4 0,-2-4 0,-3 5 0,-4 3 0,-9 2 0,-6 0 0,-10 0 0,-7 0 0,-5 2 0,-4-2 0,3 0 0,3 0 0,3-2 0,0 1 0,-1-2 0,0 0 0,1 2 0,1 1 0,4 1 0,6-2 0,4 1 0,3 1 0,0-1 0,1 0 0,-1 0 0,3 0 0,4 3 0,7-2 0,4-8 0,2-6 0,-5-7 0,-4-2 0,-2-8 0,0-14 0,2-12 0,-4-6 0,3 11 0,1 15 0,3 15 0,6 15 0,24 32 0,-5-7 0,20 24 0,-6-17 0,9 4 0,4 0 0,2 0 0,-9-7 0,-7-2 0,-3-4 0,-3-6 0,-1-3 0,3-2 0,3 0 0,2 3 0,-1 1 0,-2 2 0,-3 1 0,-2 0 0,-1 2 0,-4 0 0,-2-3 0,-3 0 0,-7-3 0,-39-3 0,-10 0 0,-41-3 0,0-1 0,-6-4 0,3-2 0,11-3 0,11 1 0,10 1 0,6-3 0,7-1 0,3-3 0,6 2 0,6 3 0,7 4 0,5 4 0,4 1 0,1 1 0,0 0 0,2 1 0,0 3 0,-1 1 0,2 3 0,-1-1 0,1-2 0,0-3 0,-2-11 0,3-3 0,2-12 0,0-1 0,2 3 0,-1 7 0,2 7 0,-5 3 0,3-6 0,-4 2 0,6-7 0,0 6 0,-4 3 0,-5 4 0,1 3 0,-5 0 0,3 5 0,-3 6 0,-4 7 0,-1 4 0,0 1 0,1-1 0,-3 0 0,-3 1 0,-7 1 0,-1 0 0,1-1 0,-1 1 0,5-5 0,3-4 0,2-5 0,0-6 0,1-2 0,-4-2 0,-1 0 0,0 0 0,-2 0 0,4 0 0,-4 0 0,-1 0 0,0-3 0,-2-5 0,-2-5 0,-2-2 0,3 1 0,-1 1 0,0 2 0,1 0 0,-2 3 0,4 3 0,3 2 0,-1 3 0,-4 0 0,-4 0 0,-8-2 0,-4-4 0,-2 0 0,-2-3 0,2 3 0,0 1 0,1 2 0,3 3 0,4 0 0,1 0 0,-2-2 0,-4-2 0,-6-3 0,-1 0 0,5 0 0,10 2 0,15 3 0,13 3 0,43-6 0,11-6 0,29-11 0,1-7 0,0-1 0,-2 0 0,-6 2 0,-14 4 0,-13 6 0,-7 3 0,-3 3 0,-8 1 0,-2 0 0,-3 0 0,0 0 0,0 0 0,-2 2 0,0 2 0,-3 2 0,1-1 0,3-4 0,3-1 0,3-2 0,2 0 0,1-1 0,-3 2 0,1 1 0,-1 0 0,3-1 0,2-4 0,6-5 0,3-5 0,3 1 0,-2 1 0,-1 1 0,-4 2 0,-2-2 0,2-1 0,0-2 0,4-5 0,0 2 0,-3 2 0,-5 6 0,0 4 0,2-3 0,5-6 0,3-5 0,2-3 0,-2-1 0,-4 5 0,-2 2 0,-2-1 0,3 2 0,2-3 0,3-4 0,1 3 0,-3 1 0,-3 3 0,-4 7 0,-6 0 0,-2 3 0,-2 2 0,-3-1 0,-1 1 0,0-2 0,-1 1 0,-1-1 0,0-3 0,0-1 0,2-2 0,-2 1 0,-2 4 0,-2 1 0,-4 4 0,0-3 0,-2-6 0,0-13 0,0-15 0,0-6 0,0 3 0,0 11 0,-1 15 0,-2 12 0,-3 6 0,-1 3 0,-2 0 0,0-2 0,1-1 0,-1 2 0,-2-1 0,-3 0 0,-2 1 0,-2 2 0,-4 3 0,-6 2 0,-6 0 0,-2 0 0,0 0 0,-3 3 0,-5 4 0,-7 2 0,-8 7 0,1 3 0,4 0 0,11-1 0,9-8 0,7-5 0,0-4 0,-2-1 0,-6 3 0,-5 0 0,-5 0 0,-4 0 0,-1-3 0,1 0 0,-3 0 0,-2 0 0,-3-3 0,-2-7 0,5-3 0,14 1 0,18 3 0,101 4 0,-9-3 0,2 2 0,3-2 0,-18-1 0,-3 0 0,40-4 0,-18 4 0,-23 6 0,-18 3 0,0 0 0,0-3 0,-1 0 0,-1-1 0,-2 2 0,-5 1 0,-1 1 0,-5 0 0,-1 0 0,0-3 0,3-1 0,0-1 0,1-1 0,-3 4 0,-3 0 0,-2 0 0,-2-1 0,1 0 0,2-1 0,3 0 0,1 1 0,3-2 0,0-1 0,2-2 0,5-4 0,3 0 0,-1 1 0,-2 2 0,-4 1 0,0-1 0,4-3 0,3 0 0,-1-2 0,-3 0 0,-4-1 0,-2-1 0,0 0 0,-2 0 0,-3 2 0,-5 4 0,-6 2 0,-5 1 0,-2-3 0,-5-2 0,-8-5 0,-9-1 0,-7 4 0,-4 5 0,2 4 0,2 5 0,0-3 0,-3 0 0,-5-3 0,-5 0 0,-3 3 0,-2-3 0,1 0 0,-6-5 0,-4-7 0,-4-3 0,-3-4 0,7 2 0,7 5 0,7 8 0,5 7 0,2 3 0,2 0 0,-2 0 0,-3 0 0,-4 0 0,-4 0 0,-2 0 0,-2 0 0,1 0 0,-2 0 0,3 0 0,5 0 0,8 0 0,11 0 0,8 0 0,7-2 0,6-8 0,31 3 0,2-3 0,27 7 0,-8 3 0,4-3 0,6-4 0,8-10 0,11-7 0,3-4 0,-4 1 0,-13 8 0,-14 3 0,-13 4 0,-7 2 0,-4 0 0,-4 0 0,4-1 0,0 1 0,3-1 0,3-3 0,7-4 0,8-3 0,1-4 0,-4 6 0,-13 4 0,-10 6 0,-11 4 0,-8 0 0,-20-1 0,-3-2 0,-14-2 0,11 0 0,1-1 0,6 1 0,0-1 0,-2 2 0,3 0 0,-4 0 0,0 0 0,-3-1 0,-4-1 0,-3 2 0,1 1 0,2 2 0,2 3 0,-1 1 0,-2 2 0,-2 0 0,-2 0 0,0 0 0,0 0 0,0 0 0,0 0 0,-1 0 0,-1 0 0,-2 0 0,-4 0 0,-3 0 0,-5 0 0,1 0 0,3 0 0,7 0 0,7 0 0,5 0 0,5 0 0,3 0 0,6 3 0,4 10 0,-1 9 0,1-2 0,0-16 0,2-37 0,9-33 0,9-24 0,-3 35 0,2-1 0,3-1 0,0 1 0,1-1 0,0 1 0,0 3 0,0 1 0,16-34 0,-2 15 0,-2 15 0,-4 17 0,-3 11 0,-4 10 0,-3 2 0,-3 1 0,3-5 0,4-3 0,0-1 0,1-2 0,-2 6 0,-3 0 0,-1 3 0,-1 1 0,2-1 0,2-1 0,1-4 0,-1 0 0,-3 1 0,-1 4 0,-2 5 0,0-3 0,0-1 0,1-7 0,0-3 0,1-5 0,0-6 0,-2-1 0,-1 0 0,-2 4 0,-2 1 0,3-2 0,-1-11 0,2-6 0,-2 0 0,-1 7 0,-1 12 0,-2 9 0,-1 5 0,-2 1 0,0-3 0,0-3 0,0-2 0,0 3 0,0 5 0,0 4 0,0 2 0,0-5 0,0-3 0,0 0 0,0 3 0,-2 9 0,-8 4 0,2 4 0,-7 0 0,3 4 0,-3 5 0,-4 7 0,-2 5 0,2 2 0,1 2 0,1 3 0,-3 7 0,-4 7 0,-7 8 0,-1 5 0,-3 0 0,1-5 0,2-3 0,1-4 0,4-1 0,2 2 0,2-8 0,3-5 0,3-5 0,3-3 0,2-1 0,-4 4 0,-2 1 0,-1 3 0,0 0 0,3-8 0,6-5 0,3-8 0,1-4 0,-1 0 0,3-23 0,0 2 0,3-21 0,1 10 0,-2-2 0,-3-1 0,-5 1 0,-3-1 0,-3-1 0,-1-2 0,-2-3 0,-1-2 0,-2-1 0,-1 0 0,-1 3 0,-3 2 0,0 3 0,-3 4 0,-3-1 0,0 3 0,-3-5 0,0-4 0,3 1 0,5 5 0,7 9 0,8 9 0,4 6 0,3 3 0,-4 1 0,2 0 0,-3 0 0,1 4 0,5 6 0,-2 7 0,4 4 0,-3 5 0,-2 6 0,-1 5 0,-3 5 0,-3 5 0,-1 4 0,-4 8 0,0 4 0,-2 4 0,-2 4 0,1 0 0,0-2 0,5-4 0,3-12 0,5-8 0,0-5 0,2-4 0,0 1 0,2-1 0,-1 4 0,-2 3 0,-3 10 0,-7 12 0,-2 5 0,1 5 0,4-11 0,3-14 0,3-11 0,2-9 0,2 0 0,1-2 0,-1-2 0,0-2 0,1-1 0,1-1 0,-1 0 0,2-2 0,-2-4 0,1-4 0,-1-5 0,-1-28 0,3 1 0,1-27 0,2 6 0,0 1 0,0 0 0,0 3 0,0-3 0,0-6 0,0-10 0,0-8 0,0-7 0,0 6 0,0 12 0,0 15 0,0 10 0,0 5 0,0 0 0,0 1 0,0-4 0,0 0 0,0 1 0,0 2 0,0 4 0,0 1 0,0 0 0,0 3 0,0 4 0,0 2 0,0 1 0,0-1 0,0-3 0,0-4 0,0-2 0,0 0 0,0 1 0,-1 3 0,-2 4 0,-2 0 0,-5-3 0,-3-3 0,-1-1 0,0 2 0,3 4 0,-1-3 0,-2 0 0,-1-3 0,-1 0 0,-1 0 0,1-4 0,1 0 0,0-1 0,2 3 0,1 2 0,1 2 0,1 1 0,-1-6 0,0-6 0,-1-4 0,1 3 0,2 4 0,1 5 0,0 6 0,2 2 0,-2 5 0,2 0 0,-4-1 0,3 3 0,-3 1 0,-3 19 0,2-2 0,-7 17 0,1 2 0,0 2 0,2 0 0,3-8 0,4-11 0,3-4 0,-1 1 0,-2 2 0,-1 2 0,0 2 0,1-3 0,0 0 0,1-1 0,-2-4 0,1-4 0,0-3 0,1-1 0,-1 3 0,2 0 0,-1 2 0,1 0 0,1 0 0,1 4 0,-1 1 0,-1 2 0,0 0 0,-1 2 0,2-2 0,2-1 0,-1-1 0,0-1 0,1 2 0,-1 0 0,0 2 0,0 0 0,1 0 0,2 3 0,1 0 0,-2 2 0,0-3 0,-2-1 0,2-4 0,1-2 0,1-1 0,0-1 0,0 3 0,0 5 0,0 3 0,2 1 0,2-2 0,1-2 0,2-3 0,-1-2 0,1 1 0,0-2 0,2 0 0,1 2 0,3 3 0,4 1 0,1 2 0,2 0 0,0 1 0,-4 1 0,-1 4 0,-1 0 0,-2 0 0,0 2 0,-1-2 0,-2 1 0,-1-1 0,-3-2 0,-2 2 0,-1 0 0,1 1 0,0-1 0,0 0 0,-1 4 0,-2 1 0,0-1 0,0-1 0,0-5 0,0-8 0,0-5 0,0-5 0,-9 1 0,0-3 0,-9 1 0,-7-5 0,5-5 0,-10-7 0,8-10 0,1-4 0,1-1 0,4 1 0,3 8 0,4 3 0,1 4 0,3 1 0,-4-2 0,-1-7 0,-5-7 0,-5-7 0,2-3 0,-2 1 0,3 2 0,3 2 0,-1 1 0,1-1 0,-3-5 0,-1-2 0,-1-4 0,3 3 0,-1 3 0,4 4 0,1 3 0,2 4 0,1 3 0,-1 2 0,0-2 0,-1-4 0,0-2 0,0-1 0,0 2 0,-2 4 0,2 4 0,0 5 0,3 4 0,0 0 0,0 0 0,1-4 0,-2-2 0,0 1 0,-1 1 0,0 3 0,1 2 0,-1 0 0,0 2 0,0 2 0,1 3 0,-1 2 0,0 0 0,2 0 0,2 13 0,4 10 0,2 13 0,3 1 0,2 0 0,4-6 0,0-2 0,0-1 0,1-5 0,0-1 0,1 1 0,1 0 0,0 0 0,2-1 0,3 3 0,3 1 0,3 4 0,1-1 0,-2-3 0,1 0 0,0-6 0,0-1 0,3-2 0,3-2 0,5-2 0,5-3 0,5-4 0,4-3 0,3-3 0,0 0 0,-3 0 0,-2-5 0,-3-4 0,-2-6 0,-2-4 0,-5-5 0,1-6 0,-3-4 0,-4-3 0,-2 3 0,-6 5 0,-5 3 0,-5 5 0,-4 4 0,-3 4 0,-2 3 0,-2 2 0,-5 0 0,-4 0 0,-5-2 0,-4-3 0,0-5 0,2-1 0,5 0 0,5 3 0,4 3 0,2-7 0,1-2 0,0-7 0,0-4 0,0 1 0,0-5 0,0 6 0,0 7 0,0 8 0,0 10 0,-6 44 0,-2-3 0,-5 33 0,-2-13 0,0-1 0,-1-8 0,1-4 0,2-13 0,-1-2 0,-7 2 0,-7 1 0,-6 3 0,-4 1 0,-2-6 0,-4-7 0,-4-10 0,-7-7 0,-3-5 0,-2-6 0,1-10 0,7-8 0,7-4 0,9-1 0,9 0 0,4 0 0,6 2 0,4 3 0,2 2 0,2 1 0,3-1 0,0 1 0,1 2 0,1 1 0,1 3 0,-2 0 0,1 3 0,-3 2 0,-4 2 0,0 1 0,-2-1 0,0-1 0,2 1 0,0 1 0,0-1 0,-1-2 0,-1-3 0,-3-1 0,0 1 0,0-1 0,1 2 0,4-2 0,-1 1 0,0-1 0,-1-3 0,-4-3 0,-2-2 0,1 0 0,1 3 0,4 6 0,5 7 0,14 33 0,-3-12 0,13 22 0,-7-21 0,2-2 0,0 0 0,0 1 0,-2-1 0,0-1 0,-2-1 0,-3-2 0,-1-1 0,3 0 0,0 2 0,7 12 0,-7-10 0,2 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13.990"/>
    </inkml:context>
    <inkml:brush xml:id="br0">
      <inkml:brushProperty name="width" value="0.35" units="cm"/>
      <inkml:brushProperty name="height" value="0.35" units="cm"/>
      <inkml:brushProperty name="color" value="#E71224"/>
    </inkml:brush>
  </inkml:definitions>
  <inkml:trace contextRef="#ctx0" brushRef="#br0">0 1 24575,'97'17'0,"0"-1"0,-18 2 0,6 3 0,7 3 0,7 2 0,-25-6 0,3 1 0,4 1 0,4 1 0,2 2 0,3 0 0,2 1 0,2 0-82,-13-3 0,3 1 0,1 0 0,3 1 0,1 0 0,2 1 0,1 1 0,1-1 0,1 1 0,1 1 0,-1-1 0,1 0 11,-6 0 1,2-1 0,0 0 0,0 1-1,2 0 1,0 0 0,1 1 0,0 0 0,1 0-1,0 0 1,1 1 0,1 1 0,0-1-1,1 2 13,-9-4 0,2 1 0,-1 1 0,2 0 0,0 0 1,0 0-1,1 1 0,1 0 0,0 0 0,0 0 0,0 1 1,0 0-1,1 0 0,0 1 0,-1-1 0,1 1 0,-1 0 3,-1-1 0,1 1 1,0 0-1,0 0 0,0 1 1,1 0-1,0 0 1,0 0-1,0 0 0,-1 1 1,1-1-1,0 1 1,-1 0-1,0 0 0,-1 0 1,0 0-1,0 0 0,-2 0-3,2 0 0,0 1 0,-1 0 0,0 0 0,0 0 1,0 0-1,-1 0 0,0 1 0,-1-1 0,1 1 0,-1-1 1,-1 1-1,0-1 0,0 1 0,0-1 0,-1 1 0,0-1-8,6 4 0,0-1 1,1 1-1,-1-1 1,-1 1-1,1 0 1,-1 0-1,-1 0 1,-1-1-1,0 1 1,-1-1-1,-2-1 1,0 1-1,-3-1 0,0-1-24,12 6 1,-1 0-1,-1-1 1,-1 0 0,-2 0-1,-2-1 1,0 0 0,-3-1-1,-1 0 1,-3-1-1,-1-1-33,7 4 0,-3-1 0,-2 0 0,-2-1 0,-2-1 0,-2 0 0,-2-2 0,-1-1-41,8 4 0,-2-1 0,-2-1 0,-3-2 0,-4-1 0,-3-3-164,28 13 0,-8-4 0,-9-5 131,0 1 0,-16-8 1,-17-8-1,-32-14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3.521"/>
    </inkml:context>
    <inkml:brush xml:id="br0">
      <inkml:brushProperty name="width" value="0.35" units="cm"/>
      <inkml:brushProperty name="height" value="0.35" units="cm"/>
      <inkml:brushProperty name="color" value="#E71224"/>
    </inkml:brush>
  </inkml:definitions>
  <inkml:trace contextRef="#ctx0" brushRef="#br0">1 1864 24575,'0'-56'0,"0"-34"0,0 31 0,0-3 0,0-11 0,0-2 0,0-2 0,0 0 0,0 5 0,0 1 0,0 1 0,0 0 0,1 3 0,2 1 0,5-4 0,5 1 0,8 0 0,5 2 0,8 1 0,5 2 0,3 7 0,3 6 0,-5 9 0,2 7 0,28-9 0,-10 25 0,-9 15 0,2 21 0,-2 30 0,-24-7 0,-2 6 0,3 18 0,-2 6 0,-1 10 0,-2 5 0,-6-21 0,-2 3 0,0-1 0,0 2 0,-2 0 0,-1-1 0,3 25 0,-1-5 0,-2-12 0,-2-5 0,2 23 0,-3-30 0,-2-21 0,-1-14 0,0-10 0,-3-4 0,0-6 0,12-38 0,-5-9 0,13-49 0,-15 38 0,0-1 0,2-7 0,0-1 0,2-3 0,1-1 0,2-4 0,1 0 0,2 0 0,2 0 0,1-2 0,1-1 0,3 1 0,0 2 0,1 4 0,1 3 0,0 2 0,2 3 0,-1 4 0,2 3 0,1 4 0,2 2 0,31-32 0,-3 17 0,-9 20 0,-11 17 0,-8 12 0,-2 8 0,3 5 0,5 14 0,6 18 0,2 25 0,-19-21 0,-1 3 0,1 5 0,-2 3 0,0 4 0,-1 3 0,0 7 0,-2 3 0,-2 4 0,-1 2 0,-2 1 0,-1 1 0,-4-2 0,0-2 0,-3-12 0,-2-3 0,3 35 0,-4-23 0,-4-23 0,-3-12 0,0-20 0,0-5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5.340"/>
    </inkml:context>
    <inkml:brush xml:id="br0">
      <inkml:brushProperty name="width" value="0.35" units="cm"/>
      <inkml:brushProperty name="height" value="0.35" units="cm"/>
      <inkml:brushProperty name="color" value="#E71224"/>
    </inkml:brush>
  </inkml:definitions>
  <inkml:trace contextRef="#ctx0" brushRef="#br0">261 8 24575,'-39'11'0,"-6"21"0,4 40 0,21-26 0,2 4 0,0 3 0,3 2 0,4 0 0,1 1 0,0 0 0,1-2 0,-3 45 0,3-9 0,6-11 0,3-6 0,0-1 0,0 0 0,8-4 0,7-8 0,9-3 0,9-4 0,3-6 0,3-5 0,0-9 0,-1-6 0,3-5 0,6-4 0,11-6 0,4-5 0,-2-3 0,-1-3 0,-6-1 0,-1 0 0,3-1 0,-3-4 0,-3-13 0,-7-9 0,-7-10 0,-2-12 0,0-11 0,2-12 0,0-9 0,0-2 0,-6 7 0,-5 7 0,-7 12 0,-8 9 0,-6 4 0,-3-1 0,0-9 0,0-13 0,0-15 0,-7-2 0,-5 6 0,-6 16 0,-5 16 0,2 12 0,-6 6 0,-1 4 0,-5 1 0,-7 0 0,-1 2 0,-7-3 0,-2 4 0,-2 4 0,-1 3 0,1 5 0,2 5 0,4 1 0,3 2 0,8 0 0,3 3 0,4 3 0,4 4 0,9-2 0,6-2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7.707"/>
    </inkml:context>
    <inkml:brush xml:id="br0">
      <inkml:brushProperty name="width" value="0.35" units="cm"/>
      <inkml:brushProperty name="height" value="0.35" units="cm"/>
      <inkml:brushProperty name="color" value="#E71224"/>
    </inkml:brush>
  </inkml:definitions>
  <inkml:trace contextRef="#ctx0" brushRef="#br0">725 2019 24575,'-54'-7'0,"3"2"0,-3 10 0,-5 9 0,2 10 0,1 10 0,9 2 0,10-1 0,2 3 0,0 6 0,-1 8 0,-1 5 0,1-1 0,6-5 0,8-8 0,4-3 0,5-2 0,0-2 0,2 2 0,2 1 0,2 1 0,3 7 0,1 1 0,3 2 0,0 1 0,0-5 0,0-1 0,0-6 0,0-1 0,0 0 0,0 1 0,5 3 0,8 3 0,8 0 0,10 2 0,6-2 0,3 0 0,6-2 0,0-4 0,1-4 0,0-5 0,2-8 0,2-9 0,2-8 0,2-5 0,1 0 0,5 0 0,6 0 0,7 0 0,3-3 0,0-3 0,-6-2 0,-11-2 0,-13-2 0,-12 4 0,-7-2 0,-11 0 0,-4 3 0,-7-2 0,-2 0 0,-2 1 0,-2-5 0,0-6 0,0-8 0,0-11 0,0-9 0,0-8 0,-5-12 0,-7-16 0,3 34 0,-2-2 0,-2-8 0,-2-3 0,1-4 0,-2-1 0,-2-3 0,-1-1 0,-1 1 0,0 0 0,1 2 0,-1 0 0,0-2 0,0 1 0,0 2 0,0-1 0,0-3 0,0 1 0,0 1 0,1 0 0,-1-4 0,1-2 0,1-6 0,0-3 0,-1-2 0,0-2 0,0-5 0,0-1 0,2 0 0,0 1 0,1 3 0,0 1 0,0 6 0,0 1 0,2 6 0,0 2 0,0 9 0,0 2 0,1 6 0,1 3 0,-9-40 0,2 20 0,4 23 0,6 23-246,4 19 0,4 11 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9.992"/>
    </inkml:context>
    <inkml:brush xml:id="br0">
      <inkml:brushProperty name="width" value="0.35" units="cm"/>
      <inkml:brushProperty name="height" value="0.35" units="cm"/>
      <inkml:brushProperty name="color" value="#E71224"/>
    </inkml:brush>
  </inkml:definitions>
  <inkml:trace contextRef="#ctx0" brushRef="#br0">256 885 24575,'93'0'0,"-40"-1"0,1 0 0,4-3 0,0-2 0,0-5 0,-2-3 0,36-23 0,-25-11 0,-22-2 0,-12-1 0,-14-4 0,-7 3 0,-8-5 0,-4-4 0,0-5 0,-3-4 0,-10 2 0,-11 10 0,-12 10 0,-11 7 0,-9 11 0,-8 5 0,-4 7 0,-11 9 0,-3 6 0,1 3 0,5 0 0,11 6 0,10 7 0,8 7 0,7 11 0,10 4 0,6 5 0,9 0 0,5-2 0,3-1 0,0 2 0,0 3 0,2-2 0,-1-1 0,2 4 0,0 6 0,1 7 0,3 4 0,0 4 0,0 0 0,2 0 0,4 3 0,8 5 0,8 6 0,4 5 0,0-7 0,0-11 0,-3-9 0,0-13 0,-1-6 0,-1-3 0,2-3 0,2 4 0,6-1 0,4-2 0,4-1 0,4-3 0,-3 0 0,1-5 0,0-5 0,2-6 0,1-7 0,3-1 0,3-3 0,1-1 0,2 0 0,5 0 0,2 0 0,8 0 0,-2 0 0,-8-4 0,-10-4 0,-10-4 0,1-11 0,6-9 0,7-9 0,0-2-246,-9 10 0,-19 17 0,-11 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33.157"/>
    </inkml:context>
    <inkml:brush xml:id="br0">
      <inkml:brushProperty name="width" value="0.35" units="cm"/>
      <inkml:brushProperty name="height" value="0.35" units="cm"/>
      <inkml:brushProperty name="color" value="#E71224"/>
    </inkml:brush>
  </inkml:definitions>
  <inkml:trace contextRef="#ctx0" brushRef="#br0">0 1 24575,'0'73'0,"0"0"0,2 21 0,2 6 0,0-17 0,2 3 0,1 1-328,2 6 0,2 2 0,1 1 308,2 0 1,0 0 0,2-1-309,0-3 0,2-1 0,-1-1 284,0-2 0,0 0 1,-1-1 43,0-2 0,-1 0 0,0-2 0,0-3 0,0-1 0,-1-3 138,-2-8 0,0-1 1,-1-2-139,6 25 0,-1-2 0,0-8 0,0 0 0,1 2 0,1-1 0,2 1 0,1-1 248,-1-3 0,0-2-248,0-7 0,-1-4 491,-3-13 1,-1-4-340,5 26-41,-5-25-111,-7-17 0,-1-5 0,2-1 0,2 7 0,0 3 0,0-2 0,-2-6 0,-3-8 0,1-5 0,-1-2 0,1 3 0,1 0 0,0-3 0,-3-4 0,-2-6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4T11:01:29.797"/>
    </inkml:context>
    <inkml:brush xml:id="br0">
      <inkml:brushProperty name="width" value="0.2" units="cm"/>
      <inkml:brushProperty name="height" value="0.2" units="cm"/>
      <inkml:brushProperty name="color" value="#E71224"/>
    </inkml:brush>
  </inkml:definitions>
  <inkml:trace contextRef="#ctx0" brushRef="#br0">4875 320 24575,'-34'0'0,"-2"0"0,-1 0 0,-4 0 0,-1 0 0,0 0 0,5 0 0,1 0 0,1 0 0,-4 0 0,-5 0 0,-9 0 0,-4 0 0,-2 0 0,-4 0 0,0 0 0,-6 0 0,-1 0 0,2 0 0,2 0 0,2 0 0,1 0 0,3 0 0,-1 0 0,8 0 0,3 0 0,2 0 0,1 0 0,-7 0 0,1 0 0,0 0 0,-1 0 0,3 0 0,-1 0 0,-2 0 0,1 0 0,-3 0 0,-4 0 0,1 0 0,5 0 0,3 0 0,0 0 0,-3 0 0,-8 0 0,-1 0 0,-2 0 0,-2 0 0,-2 0 0,-1 0 0,0 0 0,-1 0 0,5 0 0,-1 0 0,4 0 0,4 0 0,1 0 0,3 0 0,5 0 0,1 0 0,2 0 0,0 0 0,-3 0 0,0 0 0,0 2 0,3 1 0,1 2 0,3 0 0,1-2 0,1-1 0,0 0 0,4 1 0,3 0 0,4 0 0,2 0 0,-3 1 0,-1 2 0,0-1 0,0 2 0,0 0 0,-1-1 0,-1 1 0,2 0 0,3 1 0,0 1 0,1 0 0,0 1 0,0-1 0,0 0 0,3 0 0,-2 2 0,3 0 0,0 1 0,1 1 0,4-1 0,0 3 0,1 0 0,0 2 0,-1 4 0,1 0 0,-1 2 0,3 2 0,2-2 0,-2 4 0,3-4 0,-2 0 0,1 2 0,4-5 0,-2 5 0,1 0 0,-1-1 0,0 2 0,-2-1 0,2 1 0,0 3 0,0 0 0,2 0 0,0-3 0,1-2 0,0 1 0,1-2 0,0 1 0,-1 1 0,1 0 0,0 3 0,1-2 0,2 0 0,0 0 0,0-1 0,0 2 0,0-4 0,2 0 0,1 0 0,2-3 0,0-1 0,0 0 0,0 0 0,0-1 0,0-1 0,0-2 0,0 5 0,0 0 0,0 0 0,0 0 0,0-1 0,0-1 0,0-1 0,0 1 0,0-1 0,2 0 0,1-3 0,3-1 0,1-2 0,0 0 0,1 2 0,1 1 0,-1 1 0,1-2 0,1 0 0,2-1 0,1 1 0,1 2 0,2-2 0,-1 2 0,0 0 0,0-2 0,-1 2 0,0-3 0,1-3 0,-2 2 0,1-1 0,1 1 0,0 0 0,2-1 0,-1 1 0,1 0 0,1 0 0,4-1 0,3 1 0,0 1 0,3 0 0,3 1 0,-3-1 0,3-1 0,1 0 0,3-2 0,5 1 0,1 1 0,1-1 0,0 1 0,-1-1 0,2 1 0,-4-1 0,0 0 0,-1 0 0,0 0 0,0 0 0,3-1 0,3 0 0,5-1 0,9 0 0,2-1 0,2-1 0,-1 0 0,-5 0 0,-6-1 0,-6-2 0,-4 2 0,-4-2 0,-4 0 0,2-1 0,-6-1 0,2 1 0,10 1 0,-2-1 0,12-1 0,0-1 0,-4 0 0,2 0 0,-6 0 0,0 0 0,0 0 0,1 0 0,-4 0 0,0 0 0,-2 0 0,2 0 0,-2 0 0,-4 0 0,0 0 0,0 0 0,7 0 0,7 0 0,5 0 0,3 0 0,9-3 0,-1-2 0,0-1 0,1-3 0,-3 4 0,7-1-3277,11 0 0,-9 2 3047,-4 0 230,-3 1 0,-6 0 0,9 0 0,-2 2 0,-2 1 3276,-9 0 0,-7-1-3044,-5 1-232,-7 0 0,-2 0 0,-2 0 0,-1 0 0,2 0 0,3 0 0,0 0 0,-1 0 0,2 0 0,2 0 0,5 0 0,0 0 0,-3-2 0,0 0 0,0-1 0,3-2 0,0 2 0,4 0 0,3-2 0,10 2 0,0 0 0,0 1 0,-4 0 0,-4-1 0,3 0 0,-4 0 0,2 1 0,-8-1 0,3-2 0,-4 0 0,-2 0 0,-1 0 0,-4 0 0,-1 0 0,3 0 0,6 0 0,2 0 0,2-1 0,1 1 0,1-1 0,8 1 0,2 1 0,1-1 0,-3-1 0,0 0 0,-4 1 0,0 1 0,-4-1 0,-3 2 0,-3-2 0,0 0 0,0 0 0,1 0 0,2 0 0,3-2 0,5 2 0,2-3 0,-2 2 0,-5 0 0,-6 1 0,-7 1 0,-8 2 0,-5 0 0,-6-1 0,-5 1 0,1-2 0,-4 1 0,1 0 0,1-2 0,1-1 0,4-2 0,5-1 0,3 0 0,3-1 0,0 2 0,0 1 0,-4 2 0,-3 0 0,-5 0 0,-4 1 0,-2 0 0,-2 0 0,0 0 0,2 0 0,0-1 0,7 1 0,1-1 0,2-2 0,0 2 0,-6-1 0,1 0 0,-3 1 0,-1 1 0,-1 0 0,-2 0 0,0 0 0,0 0 0,-1 1 0,1 2 0,2-3 0,2-1 0,2-1 0,0-1 0,2 1 0,-1 0 0,0-1 0,0 0 0,-2 1 0,2-2 0,-2-1 0,-1-3 0,3-1 0,2 0 0,2 0 0,-1-3 0,1-4 0,0-1 0,1-2 0,2 0 0,-3 0 0,1 0 0,-2-1 0,0 1 0,-1 0 0,-1 2 0,-3-2 0,1 0 0,0-2 0,-3 1 0,0 1 0,-1 2 0,1-2 0,0-4 0,-1 1 0,0-1 0,-1 1 0,1 2 0,-1 0 0,0 3 0,0-2 0,-1-2 0,-3-1 0,-3-2 0,-2 0 0,0-1 0,0 1 0,0-1 0,0-2 0,0-3 0,0-6 0,0 3 0,0 3 0,0 2 0,-2 3 0,-5-4 0,-3 0 0,-5-1 0,-1 2 0,-1 0 0,0 4 0,0 2 0,2 0 0,0 0 0,-1-2 0,-3 1 0,-3 0 0,1 2 0,0 3 0,0 3 0,-3 0 0,-2 0 0,-5-1 0,-7 0 0,-7-1 0,-7-1 0,5 4 0,1 1 0,-3 1 0,1 1 0,-7-2 0,6 3 0,8 1 0,-1 2 0,2 1 0,0 0 0,0 1 0,4 2 0,0 2 0,-4 2 0,-9-2 0,-10 2 0,-2 0 0,-7-2 0,-6 2 0,-1-3 0,-9-2 0,5-1 0,2 0 0,0 0 0,5 2 0,7 3 0,7 1 0,4 3 0,4-1 0,-8 1 0,-3 0 0,3 0-3277,0 0 0,10 0 3047,-1 0 230,-12 0 0,1 0 0,-2 2 0,0 3 0,5 1 0,-4 2 3276,0 0 0,4 1-3044,-1 2-232,5 0 0,1 0 0,4 0 0,5-1 0,1 2 0,5 1 0,0 3 0,0 2 0,1 1 0,0 3 0,1 3 0,0 6 0,-3 14 0,18-21 0,1 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35.257"/>
    </inkml:context>
    <inkml:brush xml:id="br0">
      <inkml:brushProperty name="width" value="0.35" units="cm"/>
      <inkml:brushProperty name="height" value="0.35" units="cm"/>
      <inkml:brushProperty name="color" value="#E71224"/>
    </inkml:brush>
  </inkml:definitions>
  <inkml:trace contextRef="#ctx0" brushRef="#br0">1513 1 24575,'-63'0'0,"-11"0"0,-13 0 0,-12 0 0,49 0 0,-1 0 0,-1 0 0,0 0 0,-2 2 0,0 2 0,0 5 0,0 3 0,-1 4 0,1 3 0,4 5 0,2 3 0,4 1 0,3 2 0,-32 31 0,11 1 0,18-1 0,10-5 0,11-2 0,12 1 0,5 7 0,6 16 0,0 14 0,1 6 0,3-7 0,7-19 0,8-20 0,6-18 0,3-12 0,9-10 0,11-8 0,14-2 0,10-2 0,5 0 0,5 0 0,4 0 0,4 0 0,-9 0 0,-9 0 0,-6 0 0,-7 0 0,-3 0 0,-1 0 0,0 0 0,0 0 0,-3 0 0,-11 0 0,-8 2 0,-6 7 0,0 6 0,-1 7 0,1 3 0,-1 1 0,1 3 0,1 9 0,0 5 0,-2 4 0,-4-1 0,-7-7 0,-8 0 0,-3-4 0,-4-3 0,0-2 0,0-4 0,0 1 0,0 5 0,-9 15 0,-9 14 0,-11 9 0,-10 2 0,-2-9 0,-3-6 0,-8-2 0,-7-2 0,-8 0 0,-9-2 0,-3-7 0,-6-4 0,-5-1 0,-2-4 0,45-16 0,-1-1 0,-45 18 0,5-7 0,1-6 0,4-7 0,5-5 0,5-3 0,2 0 0,0-2 0,-3 0 0,1 1 0,16-2-246,20 5 0,20-5 0,13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4T11:35:48.751"/>
    </inkml:context>
    <inkml:brush xml:id="br0">
      <inkml:brushProperty name="width" value="0.35" units="cm"/>
      <inkml:brushProperty name="height" value="0.35" units="cm"/>
      <inkml:brushProperty name="color" value="#E71224"/>
    </inkml:brush>
  </inkml:definitions>
  <inkml:trace contextRef="#ctx0" brushRef="#br0">1 948 24575,'53'0'0,"1"0"0,12 0 0,6 0 0,-8 1 0,4-1 0,3-1-328,17-1 0,5 0 0,4-2 82,-7 1 0,4-1 0,3 0 0,2 0 49,-11 0 0,3 1 1,1-1-1,2 1 0,-1 0 33,-10 0 0,1 0 0,1 0 0,0 1 0,0-1 0,-2 1-33,15 0 0,-1 1 1,-1 0-1,0 0 0,0 0 181,-4 1 1,-1 0 0,0 0 0,-1 0-1,-1 0 16,-6 0 0,-1 0 0,-1 0 0,-1 0 0,-1 0-48,11 0 0,-3 0 1,0 0-1,-1 0 48,-3 0 0,1 0 0,-3 0 0,-2 0 185,11 1 1,-3 0-1,-2 1-185,-4 1 0,-2 0 0,-1 1 0,-4 1 0,-1 1 0,-2 1 0,23 4 0,-4 1 0,-10-2 0,-6 0 491,-16-2 1,-6 0 491,19-1 0,-32-3-50,-21-7-183,-16-7-750,-17-8 0,-14-10 0,-16-4 0,-9-4 0,-12-9 0,-15-13 0,35 22 0,0-4 0,-7-6 0,1-3 0,-3-4 0,1-1 0,0-1 0,1-1 0,0 3 0,2 2 0,4 3 0,3 3 0,6 8 0,2 2 0,-18-17 0,22 21 0,17 15 0,17 16 0,16 18 0,18 17 0,20 18 0,18 9 0,-24-25 0,3 1 0,8 4 0,2 1 0,4 2 0,1 0 0,4 2 0,-2 1 0,-4-3 0,-2 0 0,-4-3 0,-3 1 0,-8-6 0,-2-1 0,24 25 0,-21-15 0,-16-11 0,-10-3 0,-4-2 0,-2 0 0,0-3 0,-2-4 0,-5-2 0,-1-2 0,-2-4 0,-3 0 0,0-2 0,-2 0 0,-3-1 0,-3-4 0,-6-1 0,-16 2 0,-25 8 0,-27 22 0,27-9 0,-1 6 0,-3 6 0,1 4 0,0 5 0,1 1 0,6-3 0,2 0 0,5-4 0,1-1 0,4-2 0,1-2 0,-29 34 0,0-3 0,4-6 0,7-11 0,10-12 0,12-11 0,10-12 0,11-8 0,3-6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4T11:35:48.752"/>
    </inkml:context>
    <inkml:brush xml:id="br0">
      <inkml:brushProperty name="width" value="0.35" units="cm"/>
      <inkml:brushProperty name="height" value="0.35" units="cm"/>
      <inkml:brushProperty name="color" value="#E71224"/>
    </inkml:brush>
  </inkml:definitions>
  <inkml:trace contextRef="#ctx0" brushRef="#br0">10641 86 24575,'-71'0'0,"0"0"0,0 0 0,-10 0 0,-8 0 0,-7 0 0,-6 0 0,-3 0 0,17 0 0,-4 0 0,-4 0 0,-2 0 0,-3 0 0,-1 0 0,-2 0 0,-1 0-90,18 0 1,-3 0-1,-1 0 1,-1 0 0,-2 0-1,0 0 1,0 0 0,-1 0-1,0 0 1,1 0-1,1 0 0,-2 0 1,1 0-1,-1 0 1,-1 0 0,1 0-1,0 0 1,0 0 0,1 0-1,0 0 1,1 0-1,1 0-9,-4 0 1,1 0 0,1 0-1,0 0 1,1 0 0,0 0-1,1 0 1,0 0 0,1 0-1,0 0-11,-3 0 1,1 0 0,1 0 0,0 0-1,0 0 1,1 0 0,1 0 0,1 0-1,-1 0-13,-4 0 0,0 0 0,1 0 0,0 0 0,1 0 0,1 0 0,0 0 0,1 0-18,-7 0 1,0 0-1,1 0 1,1 0-1,1 0 1,1 0-1,1 0-23,-4 0 0,0 0 0,2 0 0,2 0 0,1 0 0,2 0-33,-5 0 0,2 0 1,2 0-1,3 0 0,1 0-49,-5 0 0,3 0 0,2 0 0,2 0-82,-18 0 0,4 0 0,2 0 196,10 0 1,3 0-1,2 0 132,10 0 0,1 0 0,4 0 491,-18 0 1,6 0-1,18 0 1,6 0 491,-11 0 0,38 1 0,22 3 0,22 9 0,-2-2 0,11 5 0,-14-3 0,-5 1-578,-5 6-405,-2 20 0,-4 11 0,-5 12 0,-3 9 0,-3 10 0,-3 6-246,-1 1 0,-1 7 0,-3 4 0,0 4 82,4-22 0,-1 4 0,-1 2 0,0 1 0,-1 2 0,0-1 23,1-6 1,0 0-1,-1 1 1,1 1-1,-1 1 1,0 1-1,0 0 0,-1 6 1,0 2-1,-1 0 1,1 1-1,0 1 1,0 0-1,0 0 18,2-9 0,0 0 0,1 1 0,-1-1 0,1 1 0,0 0 0,0 0 0,0 0 0,1-2 0,-1 1 0,1 0 0,0-1 0,0 1 0,1-1 0,-1 0 0,1 0-18,-2 10 1,0 0-1,1-1 1,-1 1-1,1-2 1,0-1-1,1-2-23,-2 6 0,1-3 0,1 0 0,-1-2 0,1-1 0,0 0 0,1-5 0,1 0 0,-1-1 0,1-2 0,0 0 0,0-1-33,-1 7 0,0 0 1,0-3-1,1 0 0,0-2-49,-3 12 0,2-3 0,-1-1 0,1-3 491,2-9 1,1-1 0,0-3 0,0-5-92,-1 4 0,0-4 0,2-5 337,-4 14 1,2-8 491,-2 17 0,8-44 0,8-25 0,8-12 0,13-9 0,31-4-492,0-1 1,10 1-165,0 0 1,6 0 0,7 0-525,-3 1 0,6-1 1,5 0-1,4 1 0,3-2 56,-5 1 1,4-1-1,3 0 1,3 0-1,3-1 1,1 1-1,2-1 31,-8 0 1,3 0 0,1 0 0,2 0-1,1-1 1,2 1 0,1-1 0,2 0-1,0 0 28,-14 1 0,2 0 0,1-1 0,2 1 0,0-1 0,1 0 0,1 0 0,0 1 0,0-1 0,-1 0 0,0 0 0,-1 0 0,-2 0 0,1 0 0,0 0 0,0-1 0,-1 1 0,1 0 0,-1 0 0,0-1 0,0 1 0,0 0 0,0 0 0,-1 0-8,5 0 1,0 0-1,0-1 1,0 1 0,-1 0-1,0 0 1,0 0 0,-1 0-1,0 0 1,-1 1-1,0-1-9,2 0 1,1 1 0,-1-1-1,0 1 1,-1 0 0,-1-1-1,-1 1 1,0 0 0,-1 0-1,-2 0-24,12-1 0,-2 0 0,-2 0 0,0 0 0,-1 0 0,-1 0 0,2 0 0,0-1 13,-9 2 1,0-1 0,1 0 0,0 0-1,-1 0 1,1 0 0,-1-1 0,0 1-1,-1 0-13,9-2 0,-1 1 0,0-1 0,0 0 0,-1 1 0,0-1 0,-1 0 0,0 0 0,-4 1 0,0 0 0,0-1 0,-1 1 0,0-1 0,-1 1 0,-1 0 0,-1 1-18,6-1 1,-1 0-1,0 1 1,-2 0-1,0 0 1,-3 1-1,-2 0 54,18 0 1,-4 1 0,-1 0 0,-4 1-1,-3 1 87,2 0 0,-3 2 0,-4-1 0,-4 1 327,0 0 1,-4 0 0,-7 0 163,4 0 1,-10 0 491,11 0 0,-34 0 0,-18-1 0,-9-3 0,-9-3 0,-5-3 0,0-4 0,0-6 0,0-5 0,-9-14-7,-7-19-976,5 9 0,2-6 0,-2-26 0,3-10 0,3 6 0,3-8 0,0-8-197,0 16 0,1-5 1,1-5-1,0-2 0,-1-3 56,1 17 1,0-3-1,0-2 1,0-1-1,0-2 1,0 0-1,0-1 18,0 2 0,0 0 0,0-2 0,0-1 0,0 0 0,0-1 0,0 0 0,0 0 0,0-4 0,0-1 0,0-1 0,0 1 0,0-1 0,0 0 0,0 0 0,0 2 0,0 1 0,0 0 0,0 1 0,0-1 0,0 1 0,0 1 0,0-1 0,0 1 0,0 3 0,0 0 0,0 0 0,0 1 0,0 0 0,0 0 0,0 2 0,0 0-18,0-5 1,0 1-1,0 1 1,0 0-1,0 2 1,0 1-1,0 2-23,0-4 0,0 1 0,0 2 0,0 2 0,0 2 0,0 3-82,0-20 0,0 5 0,0 3 0,0 5-82,0-5 0,0 6 0,0 5-156,0-8 0,0 10 1467,0-14 0,0 45 0,0 34-656,0 12 1,0 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4T11:35:48.753"/>
    </inkml:context>
    <inkml:brush xml:id="br0">
      <inkml:brushProperty name="width" value="0.35" units="cm"/>
      <inkml:brushProperty name="height" value="0.35" units="cm"/>
      <inkml:brushProperty name="color" value="#E71224"/>
    </inkml:brush>
  </inkml:definitions>
  <inkml:trace contextRef="#ctx0" brushRef="#br0">0 1705 24575,'85'0'0,"-14"-2"0,10-4 0,3-3 0,9-2 0,7-3-197,-20 2 0,4-2 1,3-1-1,3 0 0,2-1 33,-5 1 0,3-1 0,1 0 0,2 0 0,3-1 0,1 1 41,-12 2 0,2 0 0,2-1 0,1 1 0,1-1 0,1 1 0,0 0 0,1 1 13,-4 1 1,1 0 0,1 0 0,1 1-1,0 0 1,0 0 0,1 0 0,-1 2-1,-1-1 0,1 1 1,-1 1 0,1 0 0,-1 1-1,0-1 1,1 2 0,-1-1 0,0 1-1,-1 0-13,10 0 0,1-1 0,0 2 0,-1-1 0,-1 1 0,-1 1 0,-1 0 0,-3 0-18,-2 1 1,-1 1-1,-1 0 1,-2 1-1,-2 0 1,-1 1-1,-3 0-56,17 1 0,-3 1 1,-2 0-1,-3 0 0,-3 1-49,6 0 0,-3 1 0,-4 0 0,-4 0-82,1 0 0,-6 1 0,-4 0 819,11 1 1,-9-1-395,22-3 886,-36-2 0,-22 0 0,-16-2 0,-12-4 0,-6-4 0,-6-5 0,-4-2 0,-9-6-87,-12-5-896,-10-6 0,-3-4 0,1-3 0,2-3 0,-5-8 0,-10-13 0,16 23 0,-2-2 0,-8-8 0,-2-2 0,-9-7 0,-2 0 0,-7-5 0,-2 1 0,2 3 0,0 2 0,2 5 0,1 5 0,10 8 0,2 5 0,-27-14 0,23 23 0,22 17 0,16 7 0,64 26 0,-7 0 0,7 1 0,2 3 0,30 28 0,-35-22 0,1 2 0,4 3 0,0 1 0,1 3 0,1 0 0,-2-2 0,0 1 0,-1 0 0,-2 1 0,-4-1 0,-2 0 0,-3 1 0,-1 2 0,-2 3 0,0 2 0,-4 2 0,0 0 0,0 0 0,-2-1 0,-2-5 0,-2-3 0,16 24 0,-13-22 0,-9-13 0,-4-6 0,0-3 0,0 1 0,2-1 0,-2 0 0,-2 0 0,-2 0 0,-2-1 0,-3-2 0,0-2 0,-2-3 0,-2 0 0,-1 0 0,-2 0 0,0 2 0,-9 6 0,-22 16 0,-35 36 0,13-17 0,-5 7 0,12-11 0,-2 3 0,-1 1-227,-4 6 1,-1 2 0,0 0 226,1 0 0,1-1 0,2-1 0,5-8 0,1 0 0,3-4 0,-10 13 0,4-6 0,-12 23 0,25-28 0,17-14 0,6-5 0,2-3 679,-2-4-679,-2-2-246,-12-1 0,14-11 0,-7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2"/>
    </inkml:context>
    <inkml:brush xml:id="br0">
      <inkml:brushProperty name="width" value="0.35" units="cm"/>
      <inkml:brushProperty name="height" value="0.35" units="cm"/>
      <inkml:brushProperty name="color" value="#E71224"/>
    </inkml:brush>
  </inkml:definitions>
  <inkml:trace contextRef="#ctx0" brushRef="#br0">8582 70 24575,'-57'0'0,"-1"0"0,1 0 0,-8 0 0,-7 0 0,-6 0 0,-4 0 0,-2 0 0,13 0 0,-4 0 0,-2 0 0,-2 0 0,-3 0 0,0 0 0,-2 0 0,0 0-90,13 0 1,-1 0-1,-2 0 1,0 0 0,-2 0-1,1 0 1,-1 0 0,-1 0-1,1 0 1,0 0-1,1 0 0,-2 0 1,1 0-1,0 0 1,-2 0 0,2 0-1,-1 0 1,1 0 0,0 0-1,0 0 1,1 0-1,1 0-9,-4 0 1,2 0 0,0 0-1,0 0 1,1 0 0,0 0-1,1 0 1,0 0 0,0 0-1,1 0-11,-3 0 1,1 0 0,1 0 0,0 0-1,-1 0 1,2 0 0,0 0 0,2 0-1,-2 0-13,-3 0 0,1 0 0,0 0 0,0 0 0,0 0 0,2 0 0,0 0 0,0 0-18,-5 0 1,-1 0-1,2 0 1,0 0-1,2 0 1,0 0-1,0 0-23,-2 0 0,0 0 0,1 0 0,2 0 0,0 0 0,2 0-33,-3 0 0,0 0 1,3 0-1,2 0 0,0 0-49,-3 0 0,2 0 0,2 0 0,1 0-82,-14 0 0,3 0 0,1 0 196,9 0 1,2 0-1,2 0 132,7 0 0,2 0 0,3 0 491,-15 0 1,5 0-1,15 0 1,4 0 491,-8 0 0,30 0 0,18 4 0,17 6 0,0-1 0,8 4 0,-12-3 0,-3 2-578,-5 4-405,-1 16 0,-3 9 0,-4 10 0,-3 7 0,-2 8 0,-2 5-246,-2 1 0,0 5 0,-2 4 0,-1 3 82,4-18 0,-1 3 0,-1 2 0,0 1 0,-1 1 0,0 0 23,1-5 1,0 0-1,0 0 1,0 1-1,-1 2 1,0 0-1,1 0 0,-2 4 1,0 3-1,0-1 1,1 1-1,-1 1 1,0 0-1,1 1 18,1-9 0,0 1 0,1 1 0,-1-2 0,1 2 0,0 0 0,0-1 0,-1 1 0,2-2 0,-1 1 0,1-1 0,-1 0 0,1 1 0,1-1 0,-2 0 0,2 0-18,-2 8 1,-1 0-1,2-1 1,-1 1-1,1-1 1,-1-2-1,2-1-23,-2 5 0,0-2 0,2-1 0,-2-1 0,2-1 0,-1 0 0,2-4 0,0 0 0,-1-1 0,1-2 0,0 1 0,0-1-33,0 5 0,-1 1 1,0-3-1,1 0 0,0-2-49,-2 10 0,1-2 0,0-2 0,0-1 491,2-8 1,1-1 0,0-2 0,-1-4-92,0 3 0,0-3 0,2-4 337,-4 11 1,2-6 491,-2 13 0,7-35 0,6-20 0,7-10 0,10-8 0,25-2-492,0-1 1,8 0-165,0 1 1,5 0 0,6-1-525,-3 2 0,5-2 1,5 1-1,2 0 0,3-1 56,-4 0 1,2 0-1,4 0 1,2 0-1,2-1 1,1 1-1,2-2 31,-7 1 1,2 0 0,2 0 0,1 0-1,1 0 1,1-1 0,1 1 0,2-1-1,0 0 28,-11 1 0,1 0 0,1-1 0,2 1 0,-1-1 0,2 0 0,0 1 0,0-1 0,0 1 0,0-1 0,-1 0 0,0 0 0,-2 0 0,1 0 0,-1 1 0,1-2 0,-1 1 0,1 0 0,-1 0 0,0 0 0,0 0 0,0 0 0,0 0 0,-1 0-8,4 1 1,1-1-1,-1-1 1,0 1 0,0 0-1,-1 1 1,0-1 0,0 0-1,0 0 1,-2 1-1,1-1-9,2 0 1,0 1 0,-1 0-1,1-1 1,-2 1 0,0 0-1,-1 0 1,0 0 0,-1 0-1,-1-1-24,9 1 0,-1-1 0,-2 0 0,0 0 0,-1 0 0,0 0 0,1 1 0,0-2 13,-8 2 1,1-1 0,1 0 0,-1 0-1,0 1 1,1-1 0,-2-1 0,1 1-1,-1 0-13,7-1 0,0 0 0,-1 0 0,1-1 0,-2 2 0,1-2 0,-1 1 0,0-1 0,-4 2 0,1-1 0,-1 0 0,0 0 0,0 0 0,-1 0 0,-1 0 0,-1 1-18,6 0 1,-2-1-1,0 1 1,-1 0-1,0 1 1,-3 0-1,-1 0 54,14 0 1,-3 0 0,0 1 0,-4 1-1,-3 0 87,2 0 0,-2 2 0,-3 0 0,-4 0 327,0 0 1,-3 0 0,-5 0 163,3 0 1,-9 0 491,10 0 0,-28 0 0,-15-1 0,-6-2 0,-8-3 0,-4-2 0,0-3 0,0-6 0,0-3 0,-8-11-7,-5-16-976,5 8 0,0-6 0,-1-20 0,3-9 0,2 6 0,2-7 0,1-7-197,-1 14 0,1-5 1,1-3-1,0-3 0,-1-1 56,1 13 1,0-2-1,0-2 1,0-1-1,0-2 1,0 1-1,0-1 18,0 1 0,0 1 0,0-3 0,0 0 0,0 0 0,0 0 0,0-1 0,0 0 0,0-3 0,0-1 0,0 0 0,0 0 0,0-1 0,0 0 0,0 1 0,0 1 0,0 0 0,0 1 0,0 1 0,0-1 0,0 0 0,0 2 0,0-2 0,0 2 0,0 1 0,0 1 0,0 0 0,0 1 0,0-1 0,0 1 0,0 1 0,0 0-18,0-4 1,0 1-1,0 1 1,0 0-1,0 1 1,0 2-1,0 0-23,0-2 0,0 0 0,0 3 0,0 0 0,0 2 0,0 3-82,0-16 0,0 3 0,0 3 0,0 4-82,0-4 0,0 5 0,0 4-156,0-7 0,0 9 1467,0-12 0,0 37 0,0 26-656,0 11 1,0 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3"/>
    </inkml:context>
    <inkml:brush xml:id="br0">
      <inkml:brushProperty name="width" value="0.35" units="cm"/>
      <inkml:brushProperty name="height" value="0.35" units="cm"/>
      <inkml:brushProperty name="color" value="#E71224"/>
    </inkml:brush>
  </inkml:definitions>
  <inkml:trace contextRef="#ctx0" brushRef="#br0">604 1 24575,'0'42'0,"0"15"0,0 18 0,0 6 0,0 2 0,0-4 0,0-7 0,0 3 0,0-2 0,0 2 0,0 4 0,0 1 0,0-2 0,0-9 0,0-6 0,0-9 0,0-9 0,0-5 0,0-2 0,0-1 0,0-1 0,0-7 0,0-2 0,0-1 0,0 1 0,0 1 0,0 1 0,0-1 0,0-3 0,0-3 0,0-5 0,0-2 0,0-4 0,0 0 0,-15-13 0,1 1 0,-21-13 0,2-2 0,-12-5 0,-6-8 0,-7-4 0,-6-4 0,2-1 0,0 1 0,9 3 0,11 8 0,14 6 0,9 9 0,5 2 0,5 1 0,30 22 0,-3-5 0,37 29 0,-14-10 0,4 3 0,-2-1 0,-6-3 0,0-1 0,0-2 0,-4-2 0,-3-6 0,-7-2 0,-4-3 0,-3-1 0,-3-2 0,-2-3 0,-3-3 0,0-2 0,5 0 0,-3 0 0,4 1 0,-4 2 0,0-1 0,-1 0 0,1-1 0,-2-1 0,5 0 0,-2-2 0,11-6 0,1-5 0,9-9 0,3-5 0,-2 0 0,1-3 0,-2 3 0,1-3 0,0 2 0,-2 1 0,0 1 0,-1 2 0,2-3 0,0 3 0,1 1 0,-1 1 0,0 1 0,-3 3 0,-2 3 0,-5 4 0,-6 3 0,-4 2 0,-4 1 0,-3-1 0,-3-1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4"/>
    </inkml:context>
    <inkml:brush xml:id="br0">
      <inkml:brushProperty name="width" value="0.35" units="cm"/>
      <inkml:brushProperty name="height" value="0.35" units="cm"/>
      <inkml:brushProperty name="color" value="#E71224"/>
    </inkml:brush>
  </inkml:definitions>
  <inkml:trace contextRef="#ctx0" brushRef="#br0">594 1 24575,'0'52'0,"0"8"0,0 17 0,0-7 0,0-2 0,0 7 0,0-5 0,0 8 0,0-4 0,0-13 0,0 1 0,0-2 0,0 6 0,0 5 0,0 7 0,0-8 0,0-2 0,0-5 0,0-2 0,0 6 0,0-6 0,0 4 0,0-9 0,0-4 0,0-5 0,0-10 0,0 0 0,0-7 0,0-6 0,0-2 0,0-4 0,0 1 0,0 5 0,0-2 0,0 1 0,0 0 0,0-2 0,0 0 0,0-1 0,0-6 0,0-1 0,-2-4 0,-17-20 0,-8-11 0,-17-20 0,-16-17 0,-1-4 0,0-1 0,-1 1 0,15 13 0,-2 3 0,6 7 0,7 7 0,5 9 0,7 8 0,6 4 0,8 8 0,30 26 0,-1-3 0,31 34 0,-6-6 0,2 4 0,-3-1 0,-6-6 0,-2-3 0,4 3 0,-3-2 0,-3-3 0,-4-4 0,-5-5 0,-3-4 0,-4-6 0,-4-3 0,-3-4 0,0-4 0,-1-1 0,-2-3 0,3 2 0,-3-1 0,3 3 0,-2 0 0,-1-1 0,0-1 0,1-2 0,1-2 0,0 0 0,0-3 0,0 0 0,2-5 0,6-7 0,12-15 0,13-12 0,8-8 0,9-5 0,-3 3-984,2-2 0,-2 4 0,-3 4 0,5-1 0,-2 3 0,1-1 104,-3 3 880,-4 6 0,-6 6 983,-6 9 0,-10 5 0,-10 3 0,-5 4 0,-3 1 0,-1 3-688,-1 0 0,-2 0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2"/>
    </inkml:context>
    <inkml:brush xml:id="br0">
      <inkml:brushProperty name="width" value="0.35" units="cm"/>
      <inkml:brushProperty name="height" value="0.35" units="cm"/>
      <inkml:brushProperty name="color" value="#E71224"/>
    </inkml:brush>
  </inkml:definitions>
  <inkml:trace contextRef="#ctx0" brushRef="#br0">8582 70 24575,'-57'0'0,"-1"0"0,1 0 0,-8 0 0,-7 0 0,-6 0 0,-4 0 0,-2 0 0,13 0 0,-4 0 0,-2 0 0,-2 0 0,-3 0 0,0 0 0,-2 0 0,0 0-90,13 0 1,-1 0-1,-2 0 1,0 0 0,-2 0-1,1 0 1,-1 0 0,-1 0-1,1 0 1,0 0-1,1 0 0,-2 0 1,1 0-1,0 0 1,-2 0 0,2 0-1,-1 0 1,1 0 0,0 0-1,0 0 1,1 0-1,1 0-9,-4 0 1,2 0 0,0 0-1,0 0 1,1 0 0,0 0-1,1 0 1,0 0 0,0 0-1,1 0-11,-3 0 1,1 0 0,1 0 0,0 0-1,-1 0 1,2 0 0,0 0 0,2 0-1,-2 0-13,-3 0 0,1 0 0,0 0 0,0 0 0,0 0 0,2 0 0,0 0 0,0 0-18,-5 0 1,-1 0-1,2 0 1,0 0-1,2 0 1,0 0-1,0 0-23,-2 0 0,0 0 0,1 0 0,2 0 0,0 0 0,2 0-33,-3 0 0,0 0 1,3 0-1,2 0 0,0 0-49,-3 0 0,2 0 0,2 0 0,1 0-82,-14 0 0,3 0 0,1 0 196,9 0 1,2 0-1,2 0 132,7 0 0,2 0 0,3 0 491,-15 0 1,5 0-1,15 0 1,4 0 491,-8 0 0,30 0 0,18 4 0,17 6 0,0-1 0,8 4 0,-12-3 0,-3 2-578,-5 4-405,-1 16 0,-3 9 0,-4 10 0,-3 7 0,-2 8 0,-2 5-246,-2 1 0,0 5 0,-2 4 0,-1 3 82,4-18 0,-1 3 0,-1 2 0,0 1 0,-1 1 0,0 0 23,1-5 1,0 0-1,0 0 1,0 1-1,-1 2 1,0 0-1,1 0 0,-2 4 1,0 3-1,0-1 1,1 1-1,-1 1 1,0 0-1,1 1 18,1-9 0,0 1 0,1 1 0,-1-2 0,1 2 0,0 0 0,0-1 0,-1 1 0,2-2 0,-1 1 0,1-1 0,-1 0 0,1 1 0,1-1 0,-2 0 0,2 0-18,-2 8 1,-1 0-1,2-1 1,-1 1-1,1-1 1,-1-2-1,2-1-23,-2 5 0,0-2 0,2-1 0,-2-1 0,2-1 0,-1 0 0,2-4 0,0 0 0,-1-1 0,1-2 0,0 1 0,0-1-33,0 5 0,-1 1 1,0-3-1,1 0 0,0-2-49,-2 10 0,1-2 0,0-2 0,0-1 491,2-8 1,1-1 0,0-2 0,-1-4-92,0 3 0,0-3 0,2-4 337,-4 11 1,2-6 491,-2 13 0,7-35 0,6-20 0,7-10 0,10-8 0,25-2-492,0-1 1,8 0-165,0 1 1,5 0 0,6-1-525,-3 2 0,5-2 1,5 1-1,2 0 0,3-1 56,-4 0 1,2 0-1,4 0 1,2 0-1,2-1 1,1 1-1,2-2 31,-7 1 1,2 0 0,2 0 0,1 0-1,1 0 1,1-1 0,1 1 0,2-1-1,0 0 28,-11 1 0,1 0 0,1-1 0,2 1 0,-1-1 0,2 0 0,0 1 0,0-1 0,0 1 0,0-1 0,-1 0 0,0 0 0,-2 0 0,1 0 0,-1 1 0,1-2 0,-1 1 0,1 0 0,-1 0 0,0 0 0,0 0 0,0 0 0,0 0 0,-1 0-8,4 1 1,1-1-1,-1-1 1,0 1 0,0 0-1,-1 1 1,0-1 0,0 0-1,0 0 1,-2 1-1,1-1-9,2 0 1,0 1 0,-1 0-1,1-1 1,-2 1 0,0 0-1,-1 0 1,0 0 0,-1 0-1,-1-1-24,9 1 0,-1-1 0,-2 0 0,0 0 0,-1 0 0,0 0 0,1 1 0,0-2 13,-8 2 1,1-1 0,1 0 0,-1 0-1,0 1 1,1-1 0,-2-1 0,1 1-1,-1 0-13,7-1 0,0 0 0,-1 0 0,1-1 0,-2 2 0,1-2 0,-1 1 0,0-1 0,-4 2 0,1-1 0,-1 0 0,0 0 0,0 0 0,-1 0 0,-1 0 0,-1 1-18,6 0 1,-2-1-1,0 1 1,-1 0-1,0 1 1,-3 0-1,-1 0 54,14 0 1,-3 0 0,0 1 0,-4 1-1,-3 0 87,2 0 0,-2 2 0,-3 0 0,-4 0 327,0 0 1,-3 0 0,-5 0 163,3 0 1,-9 0 491,10 0 0,-28 0 0,-15-1 0,-6-2 0,-8-3 0,-4-2 0,0-3 0,0-6 0,0-3 0,-8-11-7,-5-16-976,5 8 0,0-6 0,-1-20 0,3-9 0,2 6 0,2-7 0,1-7-197,-1 14 0,1-5 1,1-3-1,0-3 0,-1-1 56,1 13 1,0-2-1,0-2 1,0-1-1,0-2 1,0 1-1,0-1 18,0 1 0,0 1 0,0-3 0,0 0 0,0 0 0,0 0 0,0-1 0,0 0 0,0-3 0,0-1 0,0 0 0,0 0 0,0-1 0,0 0 0,0 1 0,0 1 0,0 0 0,0 1 0,0 1 0,0-1 0,0 0 0,0 2 0,0-2 0,0 2 0,0 1 0,0 1 0,0 0 0,0 1 0,0-1 0,0 1 0,0 1 0,0 0-18,0-4 1,0 1-1,0 1 1,0 0-1,0 1 1,0 2-1,0 0-23,0-2 0,0 0 0,0 3 0,0 0 0,0 2 0,0 3-82,0-16 0,0 3 0,0 3 0,0 4-82,0-4 0,0 5 0,0 4-156,0-7 0,0 9 1467,0-12 0,0 37 0,0 26-656,0 11 1,0 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3"/>
    </inkml:context>
    <inkml:brush xml:id="br0">
      <inkml:brushProperty name="width" value="0.35" units="cm"/>
      <inkml:brushProperty name="height" value="0.35" units="cm"/>
      <inkml:brushProperty name="color" value="#E71224"/>
    </inkml:brush>
  </inkml:definitions>
  <inkml:trace contextRef="#ctx0" brushRef="#br0">604 1 24575,'0'42'0,"0"15"0,0 18 0,0 6 0,0 2 0,0-4 0,0-7 0,0 3 0,0-2 0,0 2 0,0 4 0,0 1 0,0-2 0,0-9 0,0-6 0,0-9 0,0-9 0,0-5 0,0-2 0,0-1 0,0-1 0,0-7 0,0-2 0,0-1 0,0 1 0,0 1 0,0 1 0,0-1 0,0-3 0,0-3 0,0-5 0,0-2 0,0-4 0,0 0 0,-15-13 0,1 1 0,-21-13 0,2-2 0,-12-5 0,-6-8 0,-7-4 0,-6-4 0,2-1 0,0 1 0,9 3 0,11 8 0,14 6 0,9 9 0,5 2 0,5 1 0,30 22 0,-3-5 0,37 29 0,-14-10 0,4 3 0,-2-1 0,-6-3 0,0-1 0,0-2 0,-4-2 0,-3-6 0,-7-2 0,-4-3 0,-3-1 0,-3-2 0,-2-3 0,-3-3 0,0-2 0,5 0 0,-3 0 0,4 1 0,-4 2 0,0-1 0,-1 0 0,1-1 0,-2-1 0,5 0 0,-2-2 0,11-6 0,1-5 0,9-9 0,3-5 0,-2 0 0,1-3 0,-2 3 0,1-3 0,0 2 0,-2 1 0,0 1 0,-1 2 0,2-3 0,0 3 0,1 1 0,-1 1 0,0 1 0,-3 3 0,-2 3 0,-5 4 0,-6 3 0,-4 2 0,-4 1 0,-3-1 0,-3-1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4"/>
    </inkml:context>
    <inkml:brush xml:id="br0">
      <inkml:brushProperty name="width" value="0.35" units="cm"/>
      <inkml:brushProperty name="height" value="0.35" units="cm"/>
      <inkml:brushProperty name="color" value="#E71224"/>
    </inkml:brush>
  </inkml:definitions>
  <inkml:trace contextRef="#ctx0" brushRef="#br0">594 1 24575,'0'52'0,"0"8"0,0 17 0,0-7 0,0-2 0,0 7 0,0-5 0,0 8 0,0-4 0,0-13 0,0 1 0,0-2 0,0 6 0,0 5 0,0 7 0,0-8 0,0-2 0,0-5 0,0-2 0,0 6 0,0-6 0,0 4 0,0-9 0,0-4 0,0-5 0,0-10 0,0 0 0,0-7 0,0-6 0,0-2 0,0-4 0,0 1 0,0 5 0,0-2 0,0 1 0,0 0 0,0-2 0,0 0 0,0-1 0,0-6 0,0-1 0,-2-4 0,-17-20 0,-8-11 0,-17-20 0,-16-17 0,-1-4 0,0-1 0,-1 1 0,15 13 0,-2 3 0,6 7 0,7 7 0,5 9 0,7 8 0,6 4 0,8 8 0,30 26 0,-1-3 0,31 34 0,-6-6 0,2 4 0,-3-1 0,-6-6 0,-2-3 0,4 3 0,-3-2 0,-3-3 0,-4-4 0,-5-5 0,-3-4 0,-4-6 0,-4-3 0,-3-4 0,0-4 0,-1-1 0,-2-3 0,3 2 0,-3-1 0,3 3 0,-2 0 0,-1-1 0,0-1 0,1-2 0,1-2 0,0 0 0,0-3 0,0 0 0,2-5 0,6-7 0,12-15 0,13-12 0,8-8 0,9-5 0,-3 3-984,2-2 0,-2 4 0,-3 4 0,5-1 0,-2 3 0,1-1 104,-3 3 880,-4 6 0,-6 6 983,-6 9 0,-10 5 0,-10 3 0,-5 4 0,-3 1 0,-1 3-688,-1 0 0,-2 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15:56:08.880"/>
    </inkml:context>
    <inkml:brush xml:id="br0">
      <inkml:brushProperty name="width" value="0.35" units="cm"/>
      <inkml:brushProperty name="height" value="0.35" units="cm"/>
      <inkml:brushProperty name="color" value="#E71224"/>
    </inkml:brush>
  </inkml:definitions>
  <inkml:trace contextRef="#ctx0" brushRef="#br0">13409 813 24575,'-57'-37'0,"-1"0"0,0 0 0,-11-3 0,-2 1 0,-6-1 0,6 4 0,-5-1 0,-2 1 0,-2 3-246,-8-1 0,-2 3 0,-4 1 0,-2 3 49,8 5 0,-4 2 1,-1 2-1,-2 1 0,-1 1 33,12 4 0,-2 1 0,-1 2 0,0 0 0,0 2 0,1 0 0,0 1 0,1 1 0,-1 1 0,0 1 0,1 0 0,-1 1 0,2 1 0,-2-1 0,1 2 0,1 0 0,1 0 0,3 2-82,-21 1 0,2 1 0,4 1 0,2 2 0,10 0 0,1 2 0,3 1 0,2 2 131,-13 5 1,2 2 0,4 3 114,12 3 0,2 2 0,1 2 0,0 1 0,0 2 0,3 3 0,3 2 0,2 2 0,1 1 0,1 0 0,1 1 0,3 1 0,-20 20 0,5 0 0,10-6 0,3 0 0,8-1 0,4 1 491,1 5 1,3 3-222,7 2 1,3 2-271,2 7 0,7 0 0,11-5 0,9-2 491,14-4 1,11-3-1,10-5 1,9-6-1,11-3 1,7-5-1,7-5 1,3-6-1,-1-5 1,-2-4-96,-11-4 0,-3-3-396,25 1 0,-32-11 0,-20-5 0,-2 0 0,-7 0 0,-2 0 0,-3-4 0,-2-6 0,-3-7 0,-1-21 0,-4-25 0,-2-26 0,0 24 0,-3-5 0,-7-10 0,-7-4 0,0 21 0,-5 0 0,-4-1-328,-9-7 0,-5-1 0,-6 3 295,-10-5 1,-8 2-1,-4 2-213,11 14 0,-3 0 0,-2 1 0,-3 2 28,-6-3 0,-4 1 0,-1 2 0,0 2-28,6 6 0,0 0 0,0 3 0,0 3-82,-20-8 0,-1 4 0,3 4 258,12 8 0,1 3 1,0 5 69,1 4 0,-1 4 0,-1 1 0,-2 0 0,-1 2 0,0 2 0,-4 3 0,0 3 0,0 0 0,-4 0 0,-1 2 0,1 0 0,1 1 0,0 1 0,-1 1 0,-3 0 0,-1 1 0,0 3 0,2 2 0,0 2 0,1 4 0,-2 2 0,0 2 0,0 6-246,17-1 0,-1 3 0,0 3 0,-1 1 0,-3 2 0,0 2 0,-1 2 0,0 2 0,-6 5 0,1 2 0,-1 2 0,-2 5 82,20-10 0,-2 3 0,-1 1 0,0 3 0,0 1 0,1 3 0,-7 7 0,1 3 0,-1 3 0,1 2 0,0 1 0,-1 2 23,7-4 1,0 1-1,0 3 1,0 0-1,0 2 1,2 0-1,0 1 39,9-7 0,0 1 1,0 1-1,1 1 1,1 0-1,1 0 1,1 0-1,2 0 102,-3 6 0,2 1 0,0-1 0,2 1 0,2 0 0,1-1 0,2 0 0,-1 3 0,2 1 0,1-1 0,2-1 0,2 0 0,2 0-24,-2 7 1,2 0 0,2-1 0,2 0 0,3-2 23,-3 12 0,4-1 0,3-2 0,2-3 0,-1 10 0,3-4 0,3-3 0,5-14 0,1-4 0,2-2 0,-2 15 0,2-5 0,3-16 0,2-2 0,0-3 0,1-1 491,0-6 1,1-3-273,-3 32-219,2-16 0,0-9 983,3-12 0,0-9 0,3-11 0,-1-3 0,-3-11 0,-11-18 0,-18-22 0,-29-35-492,13 16 1,-4-5-1,-2-1 1,-2-2-984,-6-9 0,-1-2 0,6 4 0,0-1 453,2-3 0,0-2 39,0-3 0,1-3 0,4 0 0,2-1 0,4 5 0,2 1 0,8 9 0,2 3 0,2 4 0,2 3 0,-14-30 0,4 5 0,10 18 0,6 14 0,7 21 0,6 29 983,18 38 0,26 43-492,-13-37 1,3 0-486,6 5 1,1-1-499,-2-5 0,0-1 0,0 1 0,1 0 0,2 2 0,2 0 0,4 2 0,1 1 0,2 0 0,1-2 0,-6-7 0,0-1 0,0 1 0,0-1-492,26 27 0,-3-4 6,1-3 978,-6-8 983,-12-10 0,-6-11 0,-12-15 0,-7-11 0,-3-5 0,-3-3 0,-2 0 0,0 2 0,2 5 0,1 1-979,4 5-4,1-2 0,3 4 0,0 2 0,0 1 0,-2-3 0,-3-2 0,0 0 0,-1 0 0,0-2 0,-3-4 0,0-4 0,0-2 0,0-1 0,1-2 0,2-5 0,18-24 0,18-19 0,-7 6 0,5-3-492,5-4 0,4-2 313,9-6 0,4-1 179,4-5 0,2 1 0,-7 9 0,0 1 0,1-2 0,-2 1 0,-7 11 0,-3 1 0,-6 5 0,-1 2 0,-5 2 0,-2 3 0,33-18 0,-24 16 0,-15 13 0,-12 12 0,-17 5 0,0 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2"/>
    </inkml:context>
    <inkml:brush xml:id="br0">
      <inkml:brushProperty name="width" value="0.35" units="cm"/>
      <inkml:brushProperty name="height" value="0.35" units="cm"/>
      <inkml:brushProperty name="color" value="#E71224"/>
    </inkml:brush>
  </inkml:definitions>
  <inkml:trace contextRef="#ctx0" brushRef="#br0">8582 70 24575,'-57'0'0,"-1"0"0,1 0 0,-8 0 0,-7 0 0,-6 0 0,-4 0 0,-2 0 0,13 0 0,-4 0 0,-2 0 0,-2 0 0,-3 0 0,0 0 0,-2 0 0,0 0-90,13 0 1,-1 0-1,-2 0 1,0 0 0,-2 0-1,1 0 1,-1 0 0,-1 0-1,1 0 1,0 0-1,1 0 0,-2 0 1,1 0-1,0 0 1,-2 0 0,2 0-1,-1 0 1,1 0 0,0 0-1,0 0 1,1 0-1,1 0-9,-4 0 1,2 0 0,0 0-1,0 0 1,1 0 0,0 0-1,1 0 1,0 0 0,0 0-1,1 0-11,-3 0 1,1 0 0,1 0 0,0 0-1,-1 0 1,2 0 0,0 0 0,2 0-1,-2 0-13,-3 0 0,1 0 0,0 0 0,0 0 0,0 0 0,2 0 0,0 0 0,0 0-18,-5 0 1,-1 0-1,2 0 1,0 0-1,2 0 1,0 0-1,0 0-23,-2 0 0,0 0 0,1 0 0,2 0 0,0 0 0,2 0-33,-3 0 0,0 0 1,3 0-1,2 0 0,0 0-49,-3 0 0,2 0 0,2 0 0,1 0-82,-14 0 0,3 0 0,1 0 196,9 0 1,2 0-1,2 0 132,7 0 0,2 0 0,3 0 491,-15 0 1,5 0-1,15 0 1,4 0 491,-8 0 0,30 0 0,18 4 0,17 6 0,0-1 0,8 4 0,-12-3 0,-3 2-578,-5 4-405,-1 16 0,-3 9 0,-4 10 0,-3 7 0,-2 8 0,-2 5-246,-2 1 0,0 5 0,-2 4 0,-1 3 82,4-18 0,-1 3 0,-1 2 0,0 1 0,-1 1 0,0 0 23,1-5 1,0 0-1,0 0 1,0 1-1,-1 2 1,0 0-1,1 0 0,-2 4 1,0 3-1,0-1 1,1 1-1,-1 1 1,0 0-1,1 1 18,1-9 0,0 1 0,1 1 0,-1-2 0,1 2 0,0 0 0,0-1 0,-1 1 0,2-2 0,-1 1 0,1-1 0,-1 0 0,1 1 0,1-1 0,-2 0 0,2 0-18,-2 8 1,-1 0-1,2-1 1,-1 1-1,1-1 1,-1-2-1,2-1-23,-2 5 0,0-2 0,2-1 0,-2-1 0,2-1 0,-1 0 0,2-4 0,0 0 0,-1-1 0,1-2 0,0 1 0,0-1-33,0 5 0,-1 1 1,0-3-1,1 0 0,0-2-49,-2 10 0,1-2 0,0-2 0,0-1 491,2-8 1,1-1 0,0-2 0,-1-4-92,0 3 0,0-3 0,2-4 337,-4 11 1,2-6 491,-2 13 0,7-35 0,6-20 0,7-10 0,10-8 0,25-2-492,0-1 1,8 0-165,0 1 1,5 0 0,6-1-525,-3 2 0,5-2 1,5 1-1,2 0 0,3-1 56,-4 0 1,2 0-1,4 0 1,2 0-1,2-1 1,1 1-1,2-2 31,-7 1 1,2 0 0,2 0 0,1 0-1,1 0 1,1-1 0,1 1 0,2-1-1,0 0 28,-11 1 0,1 0 0,1-1 0,2 1 0,-1-1 0,2 0 0,0 1 0,0-1 0,0 1 0,0-1 0,-1 0 0,0 0 0,-2 0 0,1 0 0,-1 1 0,1-2 0,-1 1 0,1 0 0,-1 0 0,0 0 0,0 0 0,0 0 0,0 0 0,-1 0-8,4 1 1,1-1-1,-1-1 1,0 1 0,0 0-1,-1 1 1,0-1 0,0 0-1,0 0 1,-2 1-1,1-1-9,2 0 1,0 1 0,-1 0-1,1-1 1,-2 1 0,0 0-1,-1 0 1,0 0 0,-1 0-1,-1-1-24,9 1 0,-1-1 0,-2 0 0,0 0 0,-1 0 0,0 0 0,1 1 0,0-2 13,-8 2 1,1-1 0,1 0 0,-1 0-1,0 1 1,1-1 0,-2-1 0,1 1-1,-1 0-13,7-1 0,0 0 0,-1 0 0,1-1 0,-2 2 0,1-2 0,-1 1 0,0-1 0,-4 2 0,1-1 0,-1 0 0,0 0 0,0 0 0,-1 0 0,-1 0 0,-1 1-18,6 0 1,-2-1-1,0 1 1,-1 0-1,0 1 1,-3 0-1,-1 0 54,14 0 1,-3 0 0,0 1 0,-4 1-1,-3 0 87,2 0 0,-2 2 0,-3 0 0,-4 0 327,0 0 1,-3 0 0,-5 0 163,3 0 1,-9 0 491,10 0 0,-28 0 0,-15-1 0,-6-2 0,-8-3 0,-4-2 0,0-3 0,0-6 0,0-3 0,-8-11-7,-5-16-976,5 8 0,0-6 0,-1-20 0,3-9 0,2 6 0,2-7 0,1-7-197,-1 14 0,1-5 1,1-3-1,0-3 0,-1-1 56,1 13 1,0-2-1,0-2 1,0-1-1,0-2 1,0 1-1,0-1 18,0 1 0,0 1 0,0-3 0,0 0 0,0 0 0,0 0 0,0-1 0,0 0 0,0-3 0,0-1 0,0 0 0,0 0 0,0-1 0,0 0 0,0 1 0,0 1 0,0 0 0,0 1 0,0 1 0,0-1 0,0 0 0,0 2 0,0-2 0,0 2 0,0 1 0,0 1 0,0 0 0,0 1 0,0-1 0,0 1 0,0 1 0,0 0-18,0-4 1,0 1-1,0 1 1,0 0-1,0 1 1,0 2-1,0 0-23,0-2 0,0 0 0,0 3 0,0 0 0,0 2 0,0 3-82,0-16 0,0 3 0,0 3 0,0 4-82,0-4 0,0 5 0,0 4-156,0-7 0,0 9 1467,0-12 0,0 37 0,0 26-656,0 11 1,0 4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3"/>
    </inkml:context>
    <inkml:brush xml:id="br0">
      <inkml:brushProperty name="width" value="0.35" units="cm"/>
      <inkml:brushProperty name="height" value="0.35" units="cm"/>
      <inkml:brushProperty name="color" value="#E71224"/>
    </inkml:brush>
  </inkml:definitions>
  <inkml:trace contextRef="#ctx0" brushRef="#br0">604 1 24575,'0'42'0,"0"15"0,0 18 0,0 6 0,0 2 0,0-4 0,0-7 0,0 3 0,0-2 0,0 2 0,0 4 0,0 1 0,0-2 0,0-9 0,0-6 0,0-9 0,0-9 0,0-5 0,0-2 0,0-1 0,0-1 0,0-7 0,0-2 0,0-1 0,0 1 0,0 1 0,0 1 0,0-1 0,0-3 0,0-3 0,0-5 0,0-2 0,0-4 0,0 0 0,-15-13 0,1 1 0,-21-13 0,2-2 0,-12-5 0,-6-8 0,-7-4 0,-6-4 0,2-1 0,0 1 0,9 3 0,11 8 0,14 6 0,9 9 0,5 2 0,5 1 0,30 22 0,-3-5 0,37 29 0,-14-10 0,4 3 0,-2-1 0,-6-3 0,0-1 0,0-2 0,-4-2 0,-3-6 0,-7-2 0,-4-3 0,-3-1 0,-3-2 0,-2-3 0,-3-3 0,0-2 0,5 0 0,-3 0 0,4 1 0,-4 2 0,0-1 0,-1 0 0,1-1 0,-2-1 0,5 0 0,-2-2 0,11-6 0,1-5 0,9-9 0,3-5 0,-2 0 0,1-3 0,-2 3 0,1-3 0,0 2 0,-2 1 0,0 1 0,-1 2 0,2-3 0,0 3 0,1 1 0,-1 1 0,0 1 0,-3 3 0,-2 3 0,-5 4 0,-6 3 0,-4 2 0,-4 1 0,-3-1 0,-3-1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4"/>
    </inkml:context>
    <inkml:brush xml:id="br0">
      <inkml:brushProperty name="width" value="0.35" units="cm"/>
      <inkml:brushProperty name="height" value="0.35" units="cm"/>
      <inkml:brushProperty name="color" value="#E71224"/>
    </inkml:brush>
  </inkml:definitions>
  <inkml:trace contextRef="#ctx0" brushRef="#br0">594 1 24575,'0'52'0,"0"8"0,0 17 0,0-7 0,0-2 0,0 7 0,0-5 0,0 8 0,0-4 0,0-13 0,0 1 0,0-2 0,0 6 0,0 5 0,0 7 0,0-8 0,0-2 0,0-5 0,0-2 0,0 6 0,0-6 0,0 4 0,0-9 0,0-4 0,0-5 0,0-10 0,0 0 0,0-7 0,0-6 0,0-2 0,0-4 0,0 1 0,0 5 0,0-2 0,0 1 0,0 0 0,0-2 0,0 0 0,0-1 0,0-6 0,0-1 0,-2-4 0,-17-20 0,-8-11 0,-17-20 0,-16-17 0,-1-4 0,0-1 0,-1 1 0,15 13 0,-2 3 0,6 7 0,7 7 0,5 9 0,7 8 0,6 4 0,8 8 0,30 26 0,-1-3 0,31 34 0,-6-6 0,2 4 0,-3-1 0,-6-6 0,-2-3 0,4 3 0,-3-2 0,-3-3 0,-4-4 0,-5-5 0,-3-4 0,-4-6 0,-4-3 0,-3-4 0,0-4 0,-1-1 0,-2-3 0,3 2 0,-3-1 0,3 3 0,-2 0 0,-1-1 0,0-1 0,1-2 0,1-2 0,0 0 0,0-3 0,0 0 0,2-5 0,6-7 0,12-15 0,13-12 0,8-8 0,9-5 0,-3 3-984,2-2 0,-2 4 0,-3 4 0,5-1 0,-2 3 0,1-1 104,-3 3 880,-4 6 0,-6 6 983,-6 9 0,-10 5 0,-10 3 0,-5 4 0,-3 1 0,-1 3-688,-1 0 0,-2 0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31T23:57:59.026"/>
    </inkml:context>
    <inkml:brush xml:id="br0">
      <inkml:brushProperty name="width" value="0.35" units="cm"/>
      <inkml:brushProperty name="height" value="0.35" units="cm"/>
      <inkml:brushProperty name="color" value="#E71224"/>
    </inkml:brush>
  </inkml:definitions>
  <inkml:trace contextRef="#ctx0" brushRef="#br0">7 630 24575,'-4'-25'0,"2"-2"0,2 1 0,0 3 0,0 1 0,0 2 0,0 2 0,0-1 0,0 2 0,0 2 0,0 1 0,2 5 0,5 2 0,9 5 0,11 2-984,13 0 0,7 0 0,7 0 492,-21 0 0,0 0 0,5 0 0,0 0 0,4 0 0,1 0 0,3 0 0,0 0 48,-4 0 1,0 0 443,1-2 0,0 0 0,0 0 0,1-1 0,1 0 0,1 0 0,6 0 0,-1 1-492,2 0 0,0 0 347,0-1 0,0 0 145,-1 0 0,0-2 0,-1 0 0,0-1 0,-1 1 0,0-1 0,-1-1 0,1 0 0,-2 0 0,2-1 0,-2 1 0,1-2 0,-2-1 0,0 1 0,1 0 0,0 0 0,-2 0 0,0-1 0,0 1 0,0 2 0,-1-1 0,-1 1 0,-4 1 0,-1 0 0,2 1 0,-1 0 0,-2 0 0,-1 0 0,0 1 0,0 0-492,4 0 0,-1 0 0,-3 0 0,1 1 0,2-2 0,1 1 983,1-1 1,1-1-13,1 2 0,1 0-479,2-2 0,1 1 0,1-1 0,0 1-222,1-1 1,0 0 221,0-1 0,0 0 0,-2 1 0,0 1 0,-2 0 0,-1 0 57,-1 1 1,0-1-58,-3 0 0,0 1 0,1 0 0,1-1 0,-2 2 0,0 0 0,0 1 0,-1 0 0,-1 0 0,0 1 491,-3 0 1,-2 1-1,-3 0 1,0 0 491,22 0 0,-6-1 0,-4 1-198,-6 0-785,1 0 0,1 0 0,2 0 983,-1 0 0,-1 0-961,6 0-22,3 0 983,3 2-210,-2 2-773,-7 2 0,2 2 0,4 0 96,5-1-96,-24-4 0,0 1 0,1 0 0,0 0 0,3 1 0,-1 0 0,-4-1 0,0 1 0,0 0 0,-1-1 0,21 5 0,-4-1 0,6 0 0,2 0 0,-23-3 0,0 0 0,-1 0 0,0 0 0,0 0 0,0-1 0,24 6 0,-2-1 0,0 0 0,-3 1 0,-1-3 1,-3-1-1,-1-1 0,-7-2 0,-5 1 0,-2-1 0,-1 2 0,3 0 737,0-1-737,1 0 110,-1-1-110,2 1 0,3 0 0,-2-1 0,-2-2 0,-1 0 0,1-1 0,4 0 0,-2 0 0,-1 0 0,-1 0 0,-3 0 0,4 0 0,0 0 0,1 0 0,-1 0 0,-1 0 0,1 0 0,1 0 0,2 0 0,-2 0 0,7 0 0,0 0 0,8 0 0,1 0 0,-3 0-984,3 0 0,-6 0 0,4 0 0,-3 0 0,-5 0 0,-3 0 0,-8 0 0,-5 0 1967,-6 1-878,-3 1 878,-3 0 0,-4-1 0,-2 1 0,-1 1 0,-3 4 0,-1-1-97,0 2-886,0 0 0,0 6 0,0 7 0,0 13 0,0 1 0,2 6 0,2-1 0,2-1 0,1 3 0,-1-6 0,-2-4 0,-1-8 0,1-6 0,-3-6 0,1-2 0,0-5 0,-2-2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3.327"/>
    </inkml:context>
    <inkml:brush xml:id="br0">
      <inkml:brushProperty name="width" value="0.2" units="cm"/>
      <inkml:brushProperty name="height" value="0.2" units="cm"/>
      <inkml:brushProperty name="color" value="#E71224"/>
    </inkml:brush>
  </inkml:definitions>
  <inkml:trace contextRef="#ctx0" brushRef="#br0">1 2 24575,'51'0'0,"7"0"0,26 0 0,15 0 0,-45 0 0,2 0 0,-4 0 0,-1 0 0,34 0 0,-3 0 0,-3 0 0,-1 0 0,-6 0 0,-6 0 0,-4 0 0,-5 0 0,-1 0 0,1 0 0,-8 0 0,3 0 0,-1 0 0,2 0 0,5 0 0,-4 0 0,-4 0 0,-1 0 0,-6 0 0,-4 0 0,-2 0 0,-3 0 0,-2 0 0,1 0 0,-5 0 0,-3 0 0,-2 0 0,0 0 0,5 0 0,1 0 0,4 2 0,1 1 0,-3 0 0,0-1 0,0-2 0,0 0 0,2 0 0,-3 0 0,-1 0 0,-3 0 0,-1 0 0,3 0 0,1 0 0,3 0 0,4 0 0,1 0 0,4 0 0,-1 0 0,-1 0 0,-1 0 0,0 0 0,-3 0 0,-1 0 0,-3 0 0,-4 0 0,-1 0 0,-1 0 0,0 0 0,4 0 0,5 0 0,3 0 0,3 0 0,1 0 0,1 3 0,0 0 0,0 3 0,0-1 0,-4-1 0,-5-2 0,-4 1 0,-5 0 0,-1 0 0,0-1 0,-2-2 0,1 0 0,2 0 0,0 0 0,2 0 0,1 0 0,-1 0 0,4 0 0,0 0 0,4 0 0,-1 0 0,-2 0 0,-5 0 0,2 0 0,-2 0 0,4 0 0,-1 0 0,-2 0 0,3 0 0,4 0 0,3 0 0,1 0 0,-1 0 0,-6 0 0,0 0 0,-5 0 0,1 0 0,-2 0 0,-2 0 0,-2 0 0,-3 0 0,-1 0 0,1 0 0,2 0 0,0 0 0,1 0 0,0 0 0,0 0 0,0 0 0,-1 0 0,0 0 0,2 0 0,0 0 0,0 0 0,3-2 0,1 0 0,2-1 0,2 1 0,0-1 0,2 0 0,1 0 0,-2 0 0,-1 3 0,-2-1 0,-4-1 0,-3-1 0,-4 0 0,-2 1 0,-4 0 0,1-2 0,-7 1 0,-1-1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4.446"/>
    </inkml:context>
    <inkml:brush xml:id="br0">
      <inkml:brushProperty name="width" value="0.2" units="cm"/>
      <inkml:brushProperty name="height" value="0.2" units="cm"/>
      <inkml:brushProperty name="color" value="#E71224"/>
    </inkml:brush>
  </inkml:definitions>
  <inkml:trace contextRef="#ctx0" brushRef="#br0">0 4 24575,'42'0'0,"9"0"0,17 0 0,-19 0 0,3 0 0,0 0 0,2 0-533,2 0 1,2 0 532,2 0 0,0 0 0,-6 0 0,0 0 0,7 0 0,0 0 0,-6 0 0,-1 0 0,1 0 0,-1 0 0,40 0 0,6 0 3,-3 0-3,-13 0 0,1 0 0,-16 0 0,-2 0 0,4 0 0,-4 0 0,-6 0 0,-4 0 0,-15 0 0,-4 0 793,-6 0-793,-4 0 269,-6 0-269,-5 0 0,-4 0 0,-7-2 0,-2 2 0,-3-2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5.843"/>
    </inkml:context>
    <inkml:brush xml:id="br0">
      <inkml:brushProperty name="width" value="0.2" units="cm"/>
      <inkml:brushProperty name="height" value="0.2" units="cm"/>
      <inkml:brushProperty name="color" value="#E71224"/>
    </inkml:brush>
  </inkml:definitions>
  <inkml:trace contextRef="#ctx0" brushRef="#br0">1 79 24575,'32'0'0,"4"0"0,4 0 0,16 0 0,10 0 0,13 0 0,12 0-733,1 0 733,5 0 0,-43 0 0,1 0 0,1 0 0,2 0 0,4 0 0,3 0-491,1 0 0,0 0 491,2 0 0,0 0 0,1 0 0,0 0 0,0 0 0,0 0 0,0 0 0,-2 0 0,-10 0 0,-3 0-199,-1 0 1,-2 0 198,47 0 0,-46 0 0,1 0-540,1 0 1,0 0 539,42 0 0,-1 0 63,-6 0-63,4-2 0,2-3 0,-6-5 0,-3-2 0,1-2 0,-5 3 0,-8 1 1075,-5 3-1075,-6 3 398,-13 1-398,-2 3 1175,-11 0-1175,-7 0 0,-6 0 480,-7 0-480,-2 0 0,-1 0 0,-6 0 0,-3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7.696"/>
    </inkml:context>
    <inkml:brush xml:id="br0">
      <inkml:brushProperty name="width" value="0.2" units="cm"/>
      <inkml:brushProperty name="height" value="0.2" units="cm"/>
      <inkml:brushProperty name="color" value="#E71224"/>
    </inkml:brush>
  </inkml:definitions>
  <inkml:trace contextRef="#ctx0" brushRef="#br0">1 72 24575,'31'0'0,"7"0"0,10 0 0,14 0 0,15 0 0,12 0-1037,6 0 1037,-42 0 0,1 0 0,45 0 0,-2 0 76,-9 0-76,-7 0 0,5 0 0,-7 0 0,-2 0 0,-5 0 0,-12 0 0,-4 0 0,-7 0 0,-6 0 0,2 0 0,-1 0 0,3 0 0,-2 0 775,-2 0-775,-1 0 186,0 0-186,9 0 0,-2 0 0,-1 0 0,-8 0 0,-3 0 0,-2 0 0,-6 0 0,-2 0 0,-1 0 0,-3 0 0,0 0 0,-2 0 0,-2 0 0,2 0 0,0 0 0,1 0 0,-1 0 0,3 0 0,-2-1 0,1-2 0,1 1 0,-2 0 0,2 1 0,-4 1 0,0 0 0,0 0 0,-1 0 0,1 0 0,1 0 0,0 0 0,4 0 0,0 0 0,-1 0 0,-1 0 0,-4 0 0,2 0 0,-1 0 0,0 0 0,-2 0 0,-1 0 0,-2 0 0,-4 0 0,-1 0 0,-2-2 0,0 0 0,1-2 0,-2-1 0,-2-7 0,-2-4 0,-2 5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9.242"/>
    </inkml:context>
    <inkml:brush xml:id="br0">
      <inkml:brushProperty name="width" value="0.2" units="cm"/>
      <inkml:brushProperty name="height" value="0.2" units="cm"/>
      <inkml:brushProperty name="color" value="#E71224"/>
    </inkml:brush>
  </inkml:definitions>
  <inkml:trace contextRef="#ctx0" brushRef="#br0">0 9 24575,'21'4'0,"11"0"0,-2-4 0,15 0 0,12 0 0,10 0 0,17 0 0,3 0 0,7 0 0,-43 0 0,0 0-416,4 0 0,1 0 416,8 0 0,3 0 0,6 0 0,3 0-943,6 0 1,3 0 942,3 0 0,1 0 0,1 0 0,1 0 0,-1 0 0,-1 0 0,-4 0 0,-1 0 0,1 0 0,-1 0 0,-4 0 0,-3 0-120,-10 0 1,-2 0 119,-6 0 0,-2 0 0,41 0 0,-7 0 0,-11 0 0,-13 0 742,-8 0-742,-14 0 1938,0 0-1938,-5 0 276,-8 0-276,-6 0 0,-7 0 0,-6 0 0,-6-2 0,-2-4 0,-3 3 0,-2-2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54.160"/>
    </inkml:context>
    <inkml:brush xml:id="br0">
      <inkml:brushProperty name="width" value="0.2" units="cm"/>
      <inkml:brushProperty name="height" value="0.2" units="cm"/>
      <inkml:brushProperty name="color" value="#E71224"/>
    </inkml:brush>
  </inkml:definitions>
  <inkml:trace contextRef="#ctx0" brushRef="#br0">1 32 24575,'37'0'0,"9"0"0,-3 0 0,44 0-1639,-21 0 1,6 0-1,24 0 1,6 0 545,-22 0 1,3 0 0,0 0 977,-4 0 0,1 0 0,-1 0 115,0 0 0,-1 0 0,1 0 0,1 0 0,0 0 0,0 0 0,3 0 0,0 0 0,0 0 0,2 0 0,0 0 0,-2 0 0,-12 0 0,-2 0 0,-1 0 206,2 0 0,0 0 1,-3 0-207,18 0 0,-4 0 0,-8 0 0,-3 0 0,-6 0 0,-5 0-85,12 0 85,-1 0 3276,-12 0-2030,3-2 1535,-10-1-2781,-9 0 2180,-11-3-2180,-7 0 159,-4 0-159,-5 2 0,-2 3 0,-4 1 0,-3-1 0,-2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11:50:50.816"/>
    </inkml:context>
    <inkml:brush xml:id="br0">
      <inkml:brushProperty name="width" value="0.35" units="cm"/>
      <inkml:brushProperty name="height" value="0.35" units="cm"/>
      <inkml:brushProperty name="color" value="#E71224"/>
    </inkml:brush>
  </inkml:definitions>
  <inkml:trace contextRef="#ctx0" brushRef="#br0">13409 813 24575,'-57'-37'0,"-1"0"0,0 0 0,-11-3 0,-2 1 0,-6-1 0,6 4 0,-5-1 0,-2 1 0,-2 3-246,-8-1 0,-2 3 0,-4 1 0,-2 3 49,8 5 0,-4 2 1,-1 2-1,-2 1 0,-1 1 33,12 4 0,-2 1 0,-1 2 0,0 0 0,0 2 0,1 0 0,0 1 0,1 1 0,-1 1 0,0 1 0,1 0 0,-1 1 0,2 1 0,-2-1 0,1 2 0,1 0 0,1 0 0,3 2-82,-21 1 0,2 1 0,4 1 0,2 2 0,10 0 0,1 2 0,3 1 0,2 2 131,-13 5 1,2 2 0,4 3 114,12 3 0,2 2 0,1 2 0,0 1 0,0 2 0,3 3 0,3 2 0,2 2 0,1 1 0,1 0 0,1 1 0,3 1 0,-20 20 0,5 0 0,10-6 0,3 0 0,8-1 0,4 1 491,1 5 1,3 3-222,7 2 1,3 2-271,2 7 0,7 0 0,11-5 0,9-2 491,14-4 1,11-3-1,10-5 1,9-6-1,11-3 1,7-5-1,7-5 1,3-6-1,-1-5 1,-2-4-96,-11-4 0,-3-3-396,25 1 0,-32-11 0,-20-5 0,-2 0 0,-7 0 0,-2 0 0,-3-4 0,-2-6 0,-3-7 0,-1-21 0,-4-25 0,-2-26 0,0 24 0,-3-5 0,-7-10 0,-7-4 0,0 21 0,-5 0 0,-4-1-328,-9-7 0,-5-1 0,-6 3 295,-10-5 1,-8 2-1,-4 2-213,11 14 0,-3 0 0,-2 1 0,-3 2 28,-6-3 0,-4 1 0,-1 2 0,0 2-28,6 6 0,0 0 0,0 3 0,0 3-82,-20-8 0,-1 4 0,3 4 258,12 8 0,1 3 1,0 5 69,1 4 0,-1 4 0,-1 1 0,-2 0 0,-1 2 0,0 2 0,-4 3 0,0 3 0,0 0 0,-4 0 0,-1 2 0,1 0 0,1 1 0,0 1 0,-1 1 0,-3 0 0,-1 1 0,0 3 0,2 2 0,0 2 0,1 4 0,-2 2 0,0 2 0,0 6-246,17-1 0,-1 3 0,0 3 0,-1 1 0,-3 2 0,0 2 0,-1 2 0,0 2 0,-6 5 0,1 2 0,-1 2 0,-2 5 82,20-10 0,-2 3 0,-1 1 0,0 3 0,0 1 0,1 3 0,-7 7 0,1 3 0,-1 3 0,1 2 0,0 1 0,-1 2 23,7-4 1,0 1-1,0 3 1,0 0-1,0 2 1,2 0-1,0 1 39,9-7 0,0 1 1,0 1-1,1 1 1,1 0-1,1 0 1,1 0-1,2 0 102,-3 6 0,2 1 0,0-1 0,2 1 0,2 0 0,1-1 0,2 0 0,-1 3 0,2 1 0,1-1 0,2-1 0,2 0 0,2 0-24,-2 7 1,2 0 0,2-1 0,2 0 0,3-2 23,-3 12 0,4-1 0,3-2 0,2-3 0,-1 10 0,3-4 0,3-3 0,5-14 0,1-4 0,2-2 0,-2 15 0,2-5 0,3-16 0,2-2 0,0-3 0,1-1 491,0-6 1,1-3-273,-3 32-219,2-16 0,0-9 983,3-12 0,0-9 0,3-11 0,-1-3 0,-3-11 0,-11-18 0,-18-22 0,-29-35-492,13 16 1,-4-5-1,-2-1 1,-2-2-984,-6-9 0,-1-2 0,6 4 0,0-1 453,2-3 0,0-2 39,0-3 0,1-3 0,4 0 0,2-1 0,4 5 0,2 1 0,8 9 0,2 3 0,2 4 0,2 3 0,-14-30 0,4 5 0,10 18 0,6 14 0,7 21 0,6 29 983,18 38 0,26 43-492,-13-37 1,3 0-486,6 5 1,1-1-499,-2-5 0,0-1 0,0 1 0,1 0 0,2 2 0,2 0 0,4 2 0,1 1 0,2 0 0,1-2 0,-6-7 0,0-1 0,0 1 0,0-1-492,26 27 0,-3-4 6,1-3 978,-6-8 983,-12-10 0,-6-11 0,-12-15 0,-7-11 0,-3-5 0,-3-3 0,-2 0 0,0 2 0,2 5 0,1 1-979,4 5-4,1-2 0,3 4 0,0 2 0,0 1 0,-2-3 0,-3-2 0,0 0 0,-1 0 0,0-2 0,-3-4 0,0-4 0,0-2 0,0-1 0,1-2 0,2-5 0,18-24 0,18-19 0,-7 6 0,5-3-492,5-4 0,4-2 313,9-6 0,4-1 179,4-5 0,2 1 0,-7 9 0,0 1 0,1-2 0,-2 1 0,-7 11 0,-3 1 0,-6 5 0,-1 2 0,-5 2 0,-2 3 0,33-18 0,-24 16 0,-15 13 0,-12 12 0,-17 5 0,0 3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59.222"/>
    </inkml:context>
    <inkml:brush xml:id="br0">
      <inkml:brushProperty name="width" value="0.2" units="cm"/>
      <inkml:brushProperty name="height" value="0.2" units="cm"/>
      <inkml:brushProperty name="color" value="#E71224"/>
    </inkml:brush>
  </inkml:definitions>
  <inkml:trace contextRef="#ctx0" brushRef="#br0">1 4 24575,'33'5'0,"8"-2"0,40-3-1352,-31 0 0,5 0 1352,18 0 0,6 0 0,-14 0 0,4 0 0,2 0-999,7 0 0,2 0 1,2 0 998,14 0 0,4 0 0,2 0-516,-20 0 0,1 0 0,1 0 1,0 0 515,2 0 0,1 0 0,-1 0 0,0 0-820,-6 0 1,0 0 0,-1 0 0,-1 0 738,21 0 1,0 0 0,-4 0 80,-12 0 0,-3 0 0,0 0 0,-5 0 0,-1 0 0,1 0-260,3 0 0,1 0 0,-1 0 260,-5 0 0,0 0 0,0 0 0,0 0 0,0 0 0,-2 0 457,18 0 1,-4 0-458,-13 0 0,-3 0 0,-10 0 0,-3 0 2287,43 0-2287,-8-2 0,-13-2 3276,-18 1-2108,-19 0 1609,-11 3-2777,-12 0 0,-8 0 0,-3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58.039"/>
    </inkml:context>
    <inkml:brush xml:id="br0">
      <inkml:brushProperty name="width" value="0.2" units="cm"/>
      <inkml:brushProperty name="height" value="0.2" units="cm"/>
      <inkml:brushProperty name="color" value="#E71224"/>
    </inkml:brush>
  </inkml:definitions>
  <inkml:trace contextRef="#ctx0" brushRef="#br0">1 0 24575,'38'0'0,"9"0"-2735,-3 0 2735,38 0 0,13 0 0,-30 0 0,3 0 0,7 0 0,0 0 0,-3 0 0,1 0 0,7 0 0,3 0-801,-1 0 0,2 0 801,12 0 0,3 0 0,-28 0 0,0 0 0,2 0-378,4 0 0,1 0 0,0 0 378,3 0 0,1 0 0,0 0 0,0 0 0,0 0 0,0 0 0,0 0 0,0 0 0,-1 0 0,-3 0 0,-1 0 0,-1 0 0,-4 0 0,-1 0 0,-1 0 0,24 0 0,-5 0 0,-18 0 0,-3 0-261,-6 0 0,-2 0 261,-7 0 0,-2 0 0,40 0 1077,-11 0-1077,-25 0 0,-28 0 0,-11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7:00.213"/>
    </inkml:context>
    <inkml:brush xml:id="br0">
      <inkml:brushProperty name="width" value="0.2" units="cm"/>
      <inkml:brushProperty name="height" value="0.2" units="cm"/>
      <inkml:brushProperty name="color" value="#E71224"/>
    </inkml:brush>
  </inkml:definitions>
  <inkml:trace contextRef="#ctx0" brushRef="#br0">1 0 24575,'34'5'0,"23"-2"0,23-3-1639,-27 0 1,6 0 1572,12 0 1,5 0-1178,16 0 1,6 0 1242,-20 0 0,4 0 0,2 0-1093,11 0 1,4 0 0,-1 0 861,-1 0 1,0 0-1,-1 0 231,-6 0 0,-3 0 0,3 0-797,4 0 1,2 0 0,1 0 796,2 0 0,1 0 0,0 0 0,-23 0 0,1 0 0,-1 0 0,1 0-211,-1 0 1,1 0 0,-2 0-1,-1 0 211,11 0 0,-2 0 0,-1 0 65,-6 0 0,-1 0 0,-1 0-65,-6 0 0,-2 0 0,-1 0 1553,17 0 0,-4 0-1553,-12 0 0,-4 0 1486,-12 0 0,-2 0-1486,37 0 3006,-17 0-3006,-22 0 2456,-12 0-2456,-12 0 0,-13 0 0,-4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7:07.160"/>
    </inkml:context>
    <inkml:brush xml:id="br0">
      <inkml:brushProperty name="width" value="0.2" units="cm"/>
      <inkml:brushProperty name="height" value="0.2" units="cm"/>
      <inkml:brushProperty name="color" value="#E71224"/>
    </inkml:brush>
  </inkml:definitions>
  <inkml:trace contextRef="#ctx0" brushRef="#br0">5691 0 24575,'-16'0'0,"-2"0"0,-3 0 0,-13 0 0,-20 0 0,-39 0 0,24 0 0,-6 0-1582,-18 0 1,-6 0 1581,19 0 0,-5 0 0,-1 0-1093,-10 0 1,-2 0 0,-3 0 905,20 0 1,-2 0 0,-1 0 0,1 0 186,0 0 0,1 0 0,0 0 0,0 0 0,-1 0 0,-1 0 0,1 0 0,1 0-600,6 0 1,1 0-1,0 0 1,0 0 599,-23 0 0,1 0 0,-1 0 0,22 0 0,-1 0 0,1 0 0,-1 0-611,2 0 1,0 0 0,-1 0 0,0 0 610,-3 0 0,-1 0 0,0 0 0,0 0 0,-21 0 0,1 0 0,1 0 0,4 0 0,1 0 0,2 0 46,6 0 0,2 0 1,2 0-47,7 0 0,1 0 0,2 0 0,2 0 0,2 0 0,1 0 841,-27 0 1,4 0-842,16 0 0,4 0 0,4 0 0,3 0 0,11 0 0,3 0 0,-37 0 565,2 0 1,43 0 0,9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7:18.728"/>
    </inkml:context>
    <inkml:brush xml:id="br0">
      <inkml:brushProperty name="width" value="0.2" units="cm"/>
      <inkml:brushProperty name="height" value="0.2" units="cm"/>
      <inkml:brushProperty name="color" value="#E71224"/>
    </inkml:brush>
  </inkml:definitions>
  <inkml:trace contextRef="#ctx0" brushRef="#br0">0 0 24575,'52'0'0,"30"0"0,4 0 0,13 0-1093,-19 0 1,5 0 0,4 0 272,-12 0 1,2 0 0,2 0 0,2 0 329,9 0 1,2 0-1,0 0 1,0 0 489,-2 0 0,-1 0 0,1 0 0,1 0 0,-12 0 0,2 0 0,0 0 0,1 0 0,-1 0-521,1 0 0,0 0 1,1 0-1,-1 0 1,-1 0 520,0 0 0,0 0 0,-1 0 0,1 0 0,-2 0 0,18 0 0,0 0 0,-1 0 0,-1 0 0,-4 0 0,0 0 0,-1 0 0,-1 0 0,-8 0 0,-1 0 0,-1 0 0,-2 0 0,15 0 0,-2 0 0,-2 0 447,-7 0 0,-1 0 0,-1 0-447,0 2 0,0-1 0,-2 1 0,-5-1 0,-2 1 0,-1 0 0,30 2 0,-5 1 0,-16-1 0,-7 0 0,22 3-43,-4-1 43,-27-2 3276,-16-1-3266,-15-3 809,-12 0 0,-11 0 0,-5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2:04:33.082"/>
    </inkml:context>
    <inkml:brush xml:id="br0">
      <inkml:brushProperty name="width" value="0.2" units="cm"/>
      <inkml:brushProperty name="height" value="0.2" units="cm"/>
      <inkml:brushProperty name="color" value="#E71224"/>
    </inkml:brush>
  </inkml:definitions>
  <inkml:trace contextRef="#ctx0" brushRef="#br0">7744 0 24575,'-21'0'0,"-4"0"0,-3 0 0,-19 0 0,-26 0 0,-54 0 0,33 0 0,-8 0-1582,-24 0 1,-9 0 1581,26 0 0,-6 0 0,-3 0-1093,-12 0 1,-4 0 0,-3 0 905,27 0 1,-3 0 0,-1 0 0,1 0 186,0 0 0,1 0 0,0 0 0,1 0 0,-2 0 0,-1 0 0,1 0 0,1 0-600,9 0 1,1 0-1,0 0 1,-1 0 599,-30 0 0,1 0 0,-1 0 0,29 0 0,0 0 0,0 0 0,-1 0-611,3 0 1,0 0 0,-1 0 0,-1 0 610,-3 0 0,-2 0 0,0 0 0,0 0 0,-28 0 0,1 0 0,1 0 0,6 0 0,1 0 0,3 0 46,8 0 0,2 0 1,4 0-47,9 0 0,1 0 0,3 0 0,3 0 0,2 0 0,2 0 841,-37 0 1,6 0-842,21 0 0,6 0 0,5 0 0,4 0 0,15 0 0,5 0 0,-51 0 565,2 0 1,60 0 0,11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02:46.922"/>
    </inkml:context>
    <inkml:brush xml:id="br0">
      <inkml:brushProperty name="width" value="0.2" units="cm"/>
      <inkml:brushProperty name="height" value="0.2" units="cm"/>
      <inkml:brushProperty name="color" value="#E71224"/>
    </inkml:brush>
  </inkml:definitions>
  <inkml:trace contextRef="#ctx0" brushRef="#br0">1 125 24575,'54'0'0,"12"0"0,18 0 0,23 0 0,27 0 0,21 0-1037,10 0 1037,-72 0 0,1 0 0,78 0 0,-3 0 76,-16 0-76,-12 0 0,8 0 0,-11 0 0,-4 0 0,-9 0 0,-21 0 0,-6 0 0,-13 0 0,-10 0 0,3 0 0,-1 0 0,4 0 0,-2 0 775,-5 0-775,-1 0 186,1 0-186,14 0 0,-2 0 0,-3 0 0,-13 0 0,-6 0 0,-3 0 0,-11 0 0,-3 0 0,-1 0 0,-6 0 0,0 0 0,-4 0 0,-3 0 0,4 0 0,-1 0 0,2 0 0,-1 0 0,5 0 0,-4-1 0,2-5 0,2 3 0,-4-1 0,4 3 0,-7 1 0,-1 0 0,1 0 0,-2 0 0,2 0 0,2 0 0,-1 0 0,8 0 0,-1 0 0,-1 0 0,-2 0 0,-7 0 0,3 0 0,-1 0 0,0 0 0,-4 0 0,-1 0 0,-4 0 0,-7 0 0,-1 0 0,-5-4 0,1 1 0,2-4 0,-4-2 0,-3-12 0,-4-7 0,-3 9 0,-2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4"/>
    </inkml:context>
    <inkml:brush xml:id="br0">
      <inkml:brushProperty name="width" value="0.35" units="cm"/>
      <inkml:brushProperty name="height" value="0.35" units="cm"/>
      <inkml:brushProperty name="color" value="#FFFFFF"/>
    </inkml:brush>
  </inkml:definitions>
  <inkml:trace contextRef="#ctx0" brushRef="#br0">6474 0 24575,'18'98'0,"0"0"0,1-1 0,-3-7 0,-1-3 0,0-17 0,8-4 0,-4 1 0,-1-3 0,-6-6 0,-6-9 0,-1-13 0,-2-10 0,0-6 0,0-4 0,-2 1 0,2 2 0,0 6 0,2 1 0,-1 3 0,1 0 0,0-2 0,-2-2 0,0-2 0,-3 0 0,0-1 0,-3-5 0,-8-6 0,-11-6 0,-14-5 0,-16 0 0,-12-3 0,-6-8 0,-1-9 0,6-9 0,6-10 0,6-1 0,6 0 0,6 2 0,4 7 0,-2-1 0,-1 2 0,-2 2 0,-3-2 0,1 3 0,1-3 0,2-4 0,6-4 0,4-5 0,6-5 0,3-2 0,4 0 0,-2 1 0,-2 4 0,-2 6 0,-3 5 0,0 7 0,-1 4 0,-2-1 0,-6 0 0,-8 0 0,-6 1 0,-7 4 0,0 3 0,1 6 0,5 0 0,4 4 0,3 2 0,5 1 0,3 3 0,7 0 0,6 0 0,6 3 0,4 7 0,2 10 0,1 11 0,2 2 0,2-1 0,3-7 0,1-2 0,7 2 0,14 10 0,15 10 0,13 6 0,6 2 0,-2-3 0,0 4 0,4 7 0,3 8 0,-1 2 0,-4-7 0,-8-13 0,-10-13 0,-6-11 0,-8-8 0,-6-6 0,-1 1 0,0 3 0,6 9 0,-1 5 0,1 6 0,-4 0 0,-4-7 0,-2-3 0,-4-5 0,-4 1 0,-1-4 0,-4-4 0,-8-4 0,-18 1 0,-25 3 0,-18 5 0,-11 0 0,-1-5 0,6-6 0,9-6 0,9-3 0,6 0 0,5 0 0,-1 0 0,-1 0 0,1 0 0,-1 0 0,4 0 0,6 0 0,7 0 0,5 0 0,-1 0 0,-3 0 0,-1 0 0,4 0 0,6 0 0,4-1 0,3-4 0,0-11 0,0-17 0,-6-25 0,-8-23 0,14 33 0,-1-3 0,-2-8 0,0-2 0,1 1 0,1 0 0,2 2 0,1 3 0,-7-33 0,9 33 0,4 26 0,1 19 0,-2 6 0,-2 4 0,-5 0 0,-7 0 0,-5 0 0,-9 5 0,-4 7 0,-7 6 0,-6 5 0,3-1 0,4-3 0,13-1 0,10-1 0,8 1 0,8 1 0,2-1 0,3 1 0,2-2 0,0 0 0,2 0 0,0 1 0,0 1 0,0 2 0,0 4 0,0 4 0,0 1 0,0 2 0,2 0 0,4 5 0,5 3 0,8 1 0,2-1 0,3 0 0,1 4 0,0 7 0,0 4 0,0-4 0,0-2 0,0 0 0,2 2 0,8 8 0,9 3 0,10-1 0,6-4 0,1-7 0,3-6 0,-3-7 0,-6-5 0,-11-6 0,-13-5 0,-7-5 0,-7-5 0,-6-3 0,-6-4 0,-26-1 0,-11 1 0,-35 2 0,-19 4 0,26-2 0,-2 0 0,-2 1 0,0 1 0,5 0 0,3 0 0,-35 10 0,36-4 0,13 1 0,6-1 0,0 2 0,-4 0 0,-7-2 0,1-2 0,4-2 0,7-2 0,11 0 0,7-1 0,7-1 0,3 2 0,4-1 0,2 1 0,1 2 0,0 1 0,0 2 0,0 5 0,0 3 0,2 4 0,1 2 0,2-3 0,2-6 0,-1-5 0,4-4 0,5 0 0,8 4 0,14 3 0,9 5 0,7 2 0,-3-4 0,-3-4 0,-3-6 0,-1-4 0,5-1 0,-4 0 0,-1 0 0,-5-3 0,-9 0 0,-6-3 0,-5 2 0,-3 3 0,-5 1 0,-2 4 0,-5 1 0,0 5 0,-2 9 0,-1 16 0,0 23 0,0 19 0,0 12 0,-1-2 0,-3-13 0,-3-19 0,0-20 0,-1-10 0,3-10 0,0-6 0,-2-3 0,-1-6 0,-2-1 0,-3 2 0,-3-1 0,-3 1 0,-5-1 0,-5-2 0,-5-2 0,-9-10 0,-10-15 0,-13-21 0,27 13 0,-1-2 0,-1-4 0,0-1 0,-1 0 0,2 0 0,2 2 0,1-1 0,-29-32 0,7 2 0,9 0 0,9 4 0,8 9 0,6 10 0,5 11 0,4 8 0,1 5 0,0 1 0,-3-3 0,-4-3 0,-3-3 0,-1-1 0,1 1 0,4 1 0,1 5 0,1 4 0,4 5 0,2 3 0,1 1 0,0 1 0,0 1 0,-3 1 0,-1-1 0,-2 0 0,-5 0 0,-1 2 0,-3 2 0,-1 2 0,3 1 0,1 0 0,3 3 0,5 5 0,6 6 0,4 6 0,5 2 0,0-2 0,1 0 0,2-1 0,0 1 0,0 7 0,0 12 0,-2 19 0,-2 16 0,0 16 0,1 6 0,1 4 0,2-3 0,0-9 0,2-8 0,3-8 0,6-2 0,4-1 0,3-2 0,-3 1 0,-3-1 0,-1 2 0,-3-5 0,1-6 0,-3-8 0,-3-8 0,3-3 0,-2-5 0,4 0 0,2 0 0,1 2 0,4 4 0,3 1 0,3-1 0,3-4 0,0-3 0,-1-3 0,2-5 0,1-6 0,1-9 0,-2-7 0,-2-2 0,0-1 0,-3-1 0,1-7 0,-4-12 0,1-10 0,0-7 0,-2-4 0,-1-7 0,-1-10 0,0-7 0,-2-2 0,-4 2 0,-5-1 0,-1-4 0,-2-11 0,0-9 0,0 1 0,0 9 0,0 16 0,0 22 0,0 14 0,2 13 0,3 10 0,13 4 0,19 9 0,22 9 0,-14 0 0,3 3 0,3 4 0,1 0 0,0 2 0,-2 0 0,-3 0 0,-3-1 0,22 15 0,-9-4 0,-7-4 0,-6-5 0,-7-3 0,-5-1 0,-7-2 0,-3-4 0,-5-3 0,-7-2 0,-6-1 0,-4 1 0,0 1 0,0 3 0,-4 9 0,-13 18 0,-13 26 0,8-22 0,-1 5 0,-3 8 0,0 2 0,-1 5 0,-1 1 0,1-1 0,0-2 0,2-3 0,1-3 0,1-7 0,0-2 0,-19 35 0,5-14 0,2-12 0,5-5 0,6-7 0,6-8 0,6-9 0,5-11 0,4-11 0,1-41 0,-3-1 0,-2-31 0,-6 0 0,-5-1 0,-1 8 0,-5 10 0,1 27 0,-3 10 0,-2 7 0,-4 4 0,-5 0 0,-3 0 0,-2 3 0,5 7 0,5 4 0,9 4 0,3 1 0,3 5 0,2 5 0,-3 1 0,3-1 0,3-3 0,1-4 0,5-2 0,-1-1 0,2-2 0,1-2 0,0-4 0,-2-7 0,-9-18 0,-1-11 0,-9-23 0,2-10 0,-5-9 0,-5-8 0,-3-4 0,-4-3 0,-2 1 0,0 9 0,5 11 0,7 15 0,7 13 0,6 7 0,2 6 0,-2 3 0,-1-1 0,-2 3 0,-3-2 0,-2 0 0,1 2 0,0-1 0,1 4 0,3 1 0,-1 4 0,2 4 0,3 1 0,2 2 0,0 0 0,0 0 0,0 1 0,1 3 0,-3 7 0,-3 5 0,-5 5 0,-2 5 0,-1 1 0,4-1 0,8 0 0,4-3 0,5 0 0,3 0 0,0-1 0,3-3 0,0-2 0,0-3 0,0-2 0,0 0 0,0 0 0,0-1 0,0-2 0,-1 1 0,-5-2 0,-4-1 0,-9-3 0,-10-9 0,-15-14 0,-9-11 0,-10-13 0,-3-1 0,-1 5 0,-3 4 0,2 5 0,-3 0 0,-4 0 0,-3-1 0,3 1 0,8 4 0,12 7 0,11 6 0,8 5 0,4 2 0,3 2 0,3-1 0,-3-1 0,-2-1 0,-3-2 0,-5-1 0,-1-2 0,4 1 0,12 4 0,16 6 0,35 19 0,12 6 0,39 36 0,-37-24 0,1 3 0,3 4 0,-1 2 0,-1 0 0,-3 0 0,24 29 0,-10-6 0,-9-9 0,-7-7 0,-7-9 0,-4-6 0,-1 0 0,2-1 0,-1 3 0,0 0 0,0-1 0,1 2 0,0-2 0,-1 2 0,-3 2 0,0-5 0,0-3 0,-4-7 0,-4-8 0,-9-9 0,-45-19 0,-3-18 0,-38-14 0,8-9 0,-4 3 0,0 7 0,0 6 0,3 5 0,7 6 0,7 3 0,9 5 0,9 7 0,3 4 0,3 2 0,-1 2 0,-2 0 0,-5 0 0,-10 0 0,-3 0 0,-4 0 0,3 0 0,9 0 0,7 0 0,10 0 0,7 3 0,0 3 0,0 6 0,-7 6 0,0 1 0,1-2 0,3-6 0,3-3 0,-3-4 0,2-1 0,2-2 0,6 1 0,10 3 0,3 3 0,12 9 0,6-2 0,14 7 0,7-2 0,7 2 0,8 4 0,4 2 0,-4 1 0,-1-1 0,-2-1 0,8-1 0,12 4 0,8 3 0,1 2 0,-9-4 0,-12-2 0,-13-7 0,-6-1 0,-3-3 0,0-3 0,1-1 0,-2-2 0,-1 3 0,1 0 0,4 3 0,7 3 0,3 2 0,1 2 0,-6-1 0,-7-3 0,-7-4 0,-9-5 0,-11-4 0,-42-4 0,-3 2 0,-42 3 0,4 8 0,22-2 0,-4 1 0,-5 2 0,0 0 0,2-1 0,2-1 0,6-3 0,3-2 0,-12 1 0,18-5 0,10-1 0,7 2 0,3 1 0,0 1 0,3 1 0,4-2 0,6-2 0,6-2 0,35-2 0,-4-1 0,29 4 0,-13 6 0,7 8 0,7 12 0,6 7 0,2 6 0,-7-1 0,-6-3 0,-9-6 0,-10-6 0,-3-3 0,-2-3 0,1-2 0,6-3 0,2-3 0,5-2 0,3 2 0,6 0 0,3 1 0,1-2 0,-2-1 0,-2-3 0,1-4 0,3-3 0,8-3 0,8 0 0,4-4 0,-1-8 0,-3-6 0,-5-5 0,-7 2 0,-6 4 0,-7 6 0,-2 5 0,1 3 0,-1 2 0,2 1 0,-5 0 0,-8 0 0,-3 0 0,-11 0 0,-5 0 0,-6 2 0,-6 8 0,1 4 0,3 12 0,2 3 0,4 3 0,-3 0 0,-4-3 0,-2-5 0,-3-7 0,0-2 0,0-2 0,-7 3 0,-3-1 0,1-3 0,1-7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5"/>
    </inkml:context>
    <inkml:brush xml:id="br0">
      <inkml:brushProperty name="width" value="0.35" units="cm"/>
      <inkml:brushProperty name="height" value="0.35" units="cm"/>
      <inkml:brushProperty name="color" value="#FFFFFF"/>
    </inkml:brush>
  </inkml:definitions>
  <inkml:trace contextRef="#ctx0" brushRef="#br0">3883 1 24575,'-61'0'0,"-16"0"0,-21 0 0,45 0 0,0 0 0,0 0 0,0 0 0,-34 0 0,23 0 0,25 0 0,27 2 0,11 3 0,20 15 0,3 8 0,15 18 0,-2-1 0,1 1 0,-3-9 0,-3-8 0,-4-4 0,-1-8 0,-1-7 0,1-6 0,2-4 0,4 0 0,2 0 0,5 0 0,10 0 0,43-3 0,-17-3 0,-23 3 0,-1-1 0,13-5 0,-8 0 0,-8 2 0,-7 1 0,-7 3 0,-7 3 0,-10 12 0,-9 10 0,-13 23 0,-6 16 0,-9 22 0,7-36 0,0 2 0,-2 3 0,-1 1 0,-1-2 0,0 0 0,-17 40 0,1-10 0,3-16 0,3-11 0,2-6 0,4-7 0,1 1 0,0 0 0,2-2 0,-1 0 0,2-5 0,2 0 0,3-3 0,4-4 0,1-4 0,3-5 0,-1-1 0,0-2 0,1-1 0,0-2 0,-1-2 0,1-3 0,2 0 0,-1 1 0,1-2 0,-2 1 0,-4 3 0,3 0 0,-3 9 0,-1 0 0,-2 3 0,-3 0 0,-2 4 0,-2 5 0,1 4 0,-3-1 0,4-4 0,2-5 0,1-4 0,3 0 0,1-1 0,1-4 0,-1-3 0,1-5 0,-2-3 0,-2-3 0,-1-3 0,-6 0 0,-3 0 0,-5-6 0,-8-7 0,-5-10 0,-11-6 0,-6-3 0,-2 0 0,-1 0 0,-1 1 0,3 0 0,2 0 0,4 0 0,5 0 0,5-1 0,4 1 0,6 2 0,2 3 0,0 2 0,-1 3 0,-4 0 0,-4 0 0,-3-1 0,-1-5 0,0-1 0,-3-3 0,2-4 0,-2-1 0,0-3 0,2 2 0,-3 0 0,-2 3 0,-2 1 0,-1 5 0,0 2 0,5 1 0,3 6 0,4 0 0,3 5 0,-1-1 0,-4-4 0,-3-3 0,-7-6 0,-6-7 0,-4-5 0,-5-6 0,6 0 0,5 9 0,8 6 0,7 8 0,2 4 0,3-2 0,-6-3 0,-8-1 0,-3 1 0,-2 5 0,8 8 0,9 7 0,11 3 0,11 3 0,8 6 0,6 3 0,2 5 0,1 1 0,0-1 0,0 0 0,0 0 0,0 0 0,3 0 0,2 1 0,5 0 0,2 0 0,0-1 0,1-1 0,-2 0 0,3 3 0,3 2 0,2 2 0,4 3 0,3 4 0,3 5 0,4 5 0,6 3 0,4 4 0,5 7 0,2 1 0,-2-2 0,-3-5 0,-8-6 0,-7-8 0,-4-3 0,-1-2 0,1-1 0,3 3 0,4 0 0,2-2 0,2 2 0,-2-2 0,1-1 0,-1-2 0,1 2 0,1 1 0,0-1 0,1 0 0,-2-4 0,0 1 0,-3-3 0,0-2 0,-3-2 0,0-2 0,0 0 0,0 1 0,2-1 0,2 1 0,4 2 0,2 1 0,5 3 0,2 1 0,2 2 0,-2-3 0,-3-3 0,-4-1 0,-4-2 0,4 2 0,3 4 0,3-1 0,2 4 0,-8-3 0,-4-1 0,-6-3 0,0 0 0,2-1 0,1 1 0,0 3 0,-3-3 0,-5-1 0,-2-3 0,0-2 0,-3 0 0,-2-1 0,-2 2 0,-2 1 0,0 0 0,-1 1 0,-1-1 0,-1 3 0,-2 2 0,0 4 0,-3 0 0,-3 0 0,-1 0 0,-2 0 0,0 3 0,-6 4 0,-5 5 0,-4 4 0,-2-4 0,4-3 0,2-4 0,3-5 0,2-1 0,-1 1 0,0 0 0,1 0 0,-2-3 0,2-4 0,0-2 0,-2-3 0,-4 0 0,-5 3 0,-7 1 0,-9 3 0,-12 3 0,-14 5 0,-14 4 0,-12 5 0,38-17 0,0-1 0,-4-1 0,0 0 0,-2 0 0,-1 0 0,0-1 0,-1-1 0,3 1 0,0-1 0,-40 11 0,13-4 0,17-4 0,13-4 0,11-1 0,7 0 0,6-1 0,2 3 0,0 0 0,0 1 0,3 1 0,0-2 0,3 0 0,5-1 0,5-5 0,4 0 0,11 1 0,3 0 0,14 7 0,9 2 0,11 7 0,15 4 0,5 3 0,4 1 0,-1-3 0,-2-1 0,3-3 0,3 1 0,4 0 0,0 1 0,-7-4 0,-4-2 0,-5-3 0,-1-4 0,-1 1 0,2 0 0,2 4 0,0 1 0,-2-1 0,-10-2 0,-11-6 0,-18-5 0,-19-4 0,-51 9 0,-25 2 0,7 1 0,-7 1 0,-5 1 0,-3 0 0,-10-1 0,-2-1 0,-2-2 0,1-2 0,4-4 0,2-3 0,2-1 0,2-2 0,6-1 0,3 0 0,6 0 0,2 0 0,8 0 0,3 0 0,-42 0 0,16 0 0,14 0 0,10 0 0,7 0 0,4 0 0,4 0 0,4 0 0,6 0 0,0 0 0,5 0 0,-1 0 0,-3 0 0,-1 0 0,-5 3 0,-5 1 0,-3 2 0,-2-1 0,1-1 0,6-1 0,4-1 0,4 1 0,3 3 0,-1-1 0,2 1 0,-2 1 0,-3 1 0,-2 5 0,-2 1 0,1 4 0,1 3 0,0-2 0,3-1 0,4-4 0,9-1 0,9 1 0,7 0 0,5 0 0,0-1 0,0 0 0,3-3 0,7 0 0,5-4 0,9-2 0,3-1 0,-1-3 0,0 0 0,-1 0 0,7 0 0,11 2 0,11 4 0,11 7 0,5 6 0,4 2 0,0-1 0,-3-4 0,4-5 0,4-4 0,6-4 0,7-3 0,-2 0 0,-7 0 0,-3 0 0,-2 0 0,5 0 0,8 0 0,-41 0 0,1 0 0,0 0 0,0 0 0,49 0 0,-11 0 0,-12 0 0,-4 0 0,6-3 0,10-1 0,7-3 0,1 0 0,-10 2 0,-16-1 0,-12 3 0,-8 0 0,2 0 0,10-1 0,6 1 0,1-1 0,-1 0 0,-8 1 0,-1-1 0,0 1 0,2 3 0,-1 0 0,0 0 0,-3 0 0,-2 0 0,-5 0 0,-10 0 0,-9 0 0,-9 0 0,-7 0 0,-3 0 0,-2 0 0,-2 0 0,-1 3 0,-3 8 0,-3-3 0,-7 4 0,-5-8 0,-4-2 0,-5-1 0,0-1 0,-2 0 0,-2 0 0,-3 0 0,-8 3 0,-11 6 0,-23 4 0,-18 4 0,-10-3 0,6-7 0,20-3 0,22-4 0,19 0 0,10 0 0,4 0 0,0 3 0,-5-1 0,-5 4 0,-9-1 0,-8 0 0,-3 1 0,5-3 0,9 0 0,14-3 0,14 0 0,26 0 0,2 0 0,24 0 0,14 0 0,21 2 0,-33 0 0,3 0 0,7 0 0,2 0 0,6 0 0,2-1 0,8 0 0,2 0 0,4-1 0,-1 0 0,-6 0 0,-2 0 0,-11 0 0,-5 0 0,29 0 0,-31 0 0,-21 0 0,-6 2 0,5 5 0,8 2 0,3 1 0,-6-2 0,-10-2 0,-6-3 0,-2-1 0,4-2 0,4 0 0,8 0 0,0 0 0,-4 0 0,-5 0 0,-9 0 0,-2 1 0,5 2 0,12 0 0,6 0 0,9-2 0,4-1 0,3 3 0,3 4 0,-8 4 0,-12 0 0,-7 1 0,-5 0 0,-1 0 0,2 0 0,-3-2 0,-3-3 0,-4-1 0,-2 3 0,0 0 0,-2 1 0,1-2 0,-1-4 0,1-1 0,2 0 0,1 0 0,7 1 0,4 1 0,2-2 0,3 1 0,0-3 0,8-1 0,10 0 0,14 0 0,5 0 0,-3 0 0,-6-2 0,-11-1 0,-5 0 0,4-2 0,2 1 0,9-3 0,3 1 0,-7 2 0,-11 1 0,-9 3 0,-4 0 0,11-3 0,14-3 0,8-2 0,4-2 0,-10 3 0,-10 3 0,-11 2 0,-10 2 0,-5 0 0,-2 0 0,3 0 0,-1 0 0,0 0 0,-3 2 0,2 1 0,2 0 0,-1 0 0,0-3 0,-4 1 0,-2 1 0,-5 1 0,-5 3 0,-1 1 0,-2 3 0,0 2 0,0 3 0,-1 2 0,0 1 0,4 1 0,3-2 0,5-2 0,3 1 0,2-1 0,-1-1 0,-2-1 0,-1-4 0,1 0 0,3-1 0,7-2 0,3 0 0,6-3 0,-2-3 0,-1 0 0,-3 0 0,-4 0 0,4-7 0,3-9 0,6-10 0,1-6 0,-4-2 0,-7 4 0,-5 2 0,-4 2 0,0 0 0,0 0 0,-3-1 0,-3 2 0,-5 2 0,-6 0 0,-3 0 0,-4 0 0,-5 0 0,-5 1 0,-9-1 0,-6 0 0,-11-10 0,-23-19 0,20 16 0,-3-2 0,-9-8 0,-3-1 0,-1-1 0,-1 3 0,6 4 0,2 3 0,-32-17 0,25 24 0,15 17 0,5 10 0,-4 3 0,-11 9 0,-8 12 0,-1 6 0,11 5 0,13-1 0,12-3 0,7-1 0,6 3 0,6-3 0,3 5 0,2 1 0,0 3 0,0 2 0,0-6 0,2-2 0,5-5 0,6-4 0,6-1 0,9 1 0,6-2 0,6 1 0,2-4 0,2-2 0,1-3 0,6-1 0,2 0 0,-3-3 0,-7 0 0,-11-3 0,-5-3 0,-5 0 0,1 0 0,-1 0 0,-6-2 0,-6-2 0,-7-5 0,-4-3 0,-3-2 0,-10-2 0,-11-5 0,-15-8 0,-9-4 0,-7-2 0,-2 4 0,2 2 0,7 3 0,8 3 0,11 3 0,4-4 0,-5-12 0,-11-20 0,-18-23 0,23 31 0,-1-2 0,-1-1 0,-2 0 0,2 2 0,0 1 0,2 5 0,-1 3 0,-34-29 0,30 34 0,-2 0 0,-11-4 0,-4-1 0,-8-6 0,-3-2 0,13 10 0,-2-1 0,-1-2-278,-5-3 1,-1-1-1,0-1 278,0 0 0,0-1 0,-1 0 0,-3-1 0,0-1 0,2 2 0,4 4 0,2 0 0,2 2 0,-24-15 0,3 3 0,11 8 0,4 2 0,12 9 0,3 2 0,-33-20 0,15 7 0,9 1 833,9 0-833,1-3 0,2-3 0,-5-4 0,-4-8 0,-3-8 0,-3-6 0,3 1 0,4 5 0,3 5 0,1 5 0,3 4 0,0 6 0,5 8 0,3 6 0,0 3 0,1 2 0,-3-2 0,-3 2 0,0-1 0,-4 1 0,-1 0 0,-2-1 0,0 3 0,8 2 0,4 6 0,7 5 0,1 2 0,-2 1 0,-2-6 0,-5-4 0,-3-2 0,-1 0 0,-4 5 0,-1 1 0,3 3 0,0-2 0,2-1 0,2-2 0,-2-4 0,2 2 0,5 0 0,4 6 0,7 3 0,3 3 0,2 1 0,-1-3 0,-2 0 0,-4-5 0,1 0 0,1 5 0,4 3 0,5 5 0,-1 1 0,2 1 0,-2 1 0,0-2 0,0 1 0,-2-1 0,-1-1 0,-3 0 0,0-2 0,0 2 0,1-1 0,-1 2 0,-1-1 0,-3-3 0,1 1 0,6 0 0,4 1 0,3 3 0,2 2 0,6 1 0,49 24 0,15 14 0,0-2 0,6 6 0,7 7 0,1 3 0,1-1 0,0-1 0,0 0 0,-2-2 0,-6-7 0,-3-3 0,-6-4 0,0-2 0,1 1 0,-1-1 0,-1-1 0,-2-2 0,-5-3 0,-1-1 0,31 17 0,-19-7 0,-8-7 0,-7-1 0,-1-3 0,0 3 0,-4 0 0,0 0 0,-4 0 0,-4-5 0,-1 1 0,0-4 0,-4-8 0,-9-5 0,-8-6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6"/>
    </inkml:context>
    <inkml:brush xml:id="br0">
      <inkml:brushProperty name="width" value="0.35" units="cm"/>
      <inkml:brushProperty name="height" value="0.35" units="cm"/>
      <inkml:brushProperty name="color" value="#FFFFFF"/>
    </inkml:brush>
  </inkml:definitions>
  <inkml:trace contextRef="#ctx0" brushRef="#br0">1 12114 24575,'56'0'0,"0"0"0,4 0 0,1 0 0,7 0 0,1 0 0,0 0 0,-1 0 0,-4 0 0,-1 0 0,-6 0 0,-2 0 0,39 0 0,-16 0 0,-15 0 0,-13 0 0,-5 0 0,-8 0 0,-4 0 0,-6 0 0,-5 0 0,0 0 0,1 0 0,0 0 0,4 0 0,-1 0 0,0 0 0,-2 0 0,-2 0 0,1 0 0,1 0 0,4 0 0,2 0 0,0 0 0,-3 0 0,-6-3 0,-2 0 0,-2-3 0,0-2 0,2-3 0,2-2 0,-1 3 0,-2 2 0,-2 5 0,-2 2 0,2 1 0,0 0 0,1 0 0,4 0 0,6 1 0,2 7 0,6 6 0,-1 4 0,0 2 0,-2-2 0,-5-3 0,-1-2 0,-3-1 0,-1-3 0,-2-1 0,-3 0 0,-3 1 0,0 2 0,0-2 0,0 0 0,3-1 0,0 1 0,3 1 0,2-3 0,0 0 0,1-2 0,-1-1 0,5 2 0,6-2 0,6 1 0,3 2 0,-1-1 0,-2-1 0,-2-2 0,-3-2 0,-4-1 0,-4 0 0,0 0 0,5 0 0,3-1 0,3-5 0,1-4 0,2-7 0,3-4 0,3-2 0,-6 1 0,-6 3 0,-9 7 0,-10 4 0,-6 0 0,-4 2 0,-2-3 0,2 0 0,1-2 0,-3 0 0,0 2 0,-3 0 0,0-3 0,-4 0 0,-12-5 0,-14 0 0,-10 0 0,-3 1 0,3 5 0,1 5 0,-1 4 0,-2-1 0,-1-2 0,-2-4 0,-1-5 0,-1-4 0,1-1 0,0-1 0,1 1 0,5 0 0,7 1 0,5 0 0,6 1 0,-1-1 0,0-5 0,0-2 0,-1-6 0,2-1 0,1 2 0,5 4 0,3 5 0,5 6 0,5 5 0,24 10 0,3-1 0,32 6 0,13-5 0,12 0 0,-1 0 0,-9 0 0,-15 0 0,-1 3 0,-6 1 0,-6 3 0,-9 1 0,-6 0 0,-4-1 0,-2-1 0,6-4 0,5-1 0,6-1 0,4 0 0,-6 0 0,-4 0 0,-10 0 0,-8-2 0,-10-4 0,-15-9 0,-12-6 0,-8-8 0,-3-1 0,0 3 0,-2-5 0,-5 0 0,-8-5 0,-5-4 0,-5 1 0,1 2 0,2 2 0,2 5 0,4 3 0,5 5 0,3 5 0,5 4 0,-3 4 0,-5 2 0,-8-1 0,-6 1 0,-5-2 0,-8-1 0,-1-2 0,-3-3 0,3 0 0,5 1 0,2 2 0,7 4 0,4 0 0,0 3 0,-6-1 0,-5-5 0,-9-7 0,5-5 0,13-2 0,13 3 0,21 8 0,12 3 0,14 5 0,9 1 0,12 3 0,15 0 0,21 3 0,22 0 0,-33 0 0,1 0 0,6 0 0,1 0 0,-1 0 0,-1 0 0,-5 0 0,-2 0 0,34 0 0,-17 0 0,-7 0 0,-2 0 0,5 0 0,1-3 0,4-3 0,-1-4 0,3 1 0,-2 2 0,-1 4 0,-5 3 0,-11-1 0,-1-2 0,-1-1 0,6-2 0,6 1 0,5 2 0,-1 0 0,-8 3 0,-11 0 0,-9 0 0,-5 0 0,0 0 0,2 0 0,0 0 0,-2 0 0,-4 0 0,-4 0 0,0 0 0,0-3 0,6-4 0,9-3 0,6-3 0,6-3 0,-4 0 0,-3-2 0,-5-3 0,-5 1 0,-5 0 0,-3-3 0,-1-1 0,-4-2 0,-4 2 0,-4 4 0,-6 1 0,-3 2 0,1-5 0,0-8 0,2-8 0,4-13 0,0-3 0,3 1 0,0 4 0,-3 10 0,0 6 0,-3 1 0,-2-5 0,-2-12 0,-1-10 0,-2-3 0,3 5 0,0 13 0,0 12 0,0 13 0,-5 10 0,-4 5 0,-6 4 0,-7 4 0,-8 14 0,-3 11 0,-1 9 0,-1 3 0,4-2 0,1 1 0,1 2 0,1 4 0,-3-2 0,0 2 0,0 0 0,0-2 0,1 0 0,1-5 0,3-6 0,0-4 0,6-4 0,0-6 0,3-3 0,1-3 0,-1-3 0,-4 0 0,-5 1 0,-8 1 0,-8 0 0,-7-1 0,-2 0 0,-2 1 0,-3 0 0,-4 2 0,-2-1 0,-3-3 0,3-1 0,3-3 0,1-2 0,5-2 0,-1-2 0,1 0 0,0 0 0,-1 0 0,1 0 0,0 0 0,0 0 0,0 0 0,0 0 0,-1 0 0,4 0 0,3-2 0,7-3 0,7-5 0,6-7 0,6-6 0,6-3 0,3-4 0,0 0 0,-1 2 0,-1 3 0,-1-1 0,-3-1 0,-3-4 0,-4-4 0,-2-1 0,0-3 0,1 1 0,2 3 0,1 6 0,0 4 0,2 6 0,-2 5 0,3 2 0,-4 2 0,-2-4 0,-7-3 0,-7-2 0,-1 2 0,-9 1 0,0 4 0,-8-1 0,-1 0 0,1 3 0,1 1 0,6 3 0,3 2 0,2 1 0,3 3 0,-2-2 0,-5-2 0,-4-2 0,-4 0 0,-2 2 0,2 2 0,1 0 0,0-2 0,7-2 0,3-3 0,4 2 0,4-1 0,-4-1 0,0-1 0,0-2 0,-1 0 0,8 0 0,7-2 0,8-1 0,8-1 0,5-4 0,3-3 0,3-3 0,7-4 0,3 0 0,5 3 0,4-1 0,5 2 0,10-4 0,11-1 0,12-2 0,5-3 0,5 0 0,4-5 0,-2 0 0,-4 2 0,-3 0 0,0 4 0,1 3 0,3 5 0,-6 8 0,-12 5 0,-9 7 0,-8 2 0,-1 3 0,10 2 0,5 0 0,3 0 0,-3 0 0,-9 0 0,-4 0 0,3 0 0,5 0 0,6 0 0,1 0 0,-5 0 0,-4 0 0,-4 2 0,1 4 0,1 4 0,4 2 0,0 0 0,1 0 0,-4-2 0,-7 0 0,-1 0 0,0 2 0,3 0 0,2-1 0,4-1 0,1-1 0,-3-1 0,-4 2 0,-7 1 0,-3-3 0,-5 0 0,-3-2 0,-3-4 0,-2 2 0,3-1 0,-1 0 0,-1-1 0,-3-1 0,-29-26 0,-2 7 0,-23-21 0,6 15 0,3-1 0,-8-5 0,-1 0 0,-4-1 0,2 1 0,7 3 0,-1-1 0,4 1 0,3 2 0,4 2 0,7 2 0,8 4 0,4 3 0,2 2 0,1 1 0,0-1 0,4 1 0,2 0 0,4 3 0,8 0 0,5 2 0,11 2 0,1 2 0,3 2 0,6 0 0,10 0 0,16 0 0,13 0 0,7 0 0,-6 4 0,-9 7 0,-7 9 0,-5 9 0,-2 6 0,-2 0 0,-6-4 0,-4-3 0,3-4 0,4 1 0,5 0 0,2-2 0,-4-4 0,-10-4 0,-8-4 0,-7-4 0,1-1 0,0-1 0,0-2 0,0 0 0,-1-2 0,1-1 0,3 0 0,5 0 0,9 0 0,7-2 0,4-5 0,-4-2 0,-9-5 0,-8-1 0,-6 4 0,-3 0 0,-2 0 0,1-2 0,0-4 0,-3-3 0,-2 1 0,-3-1 0,-2 1 0,1-1 0,0-1 0,-3 1 0,-1 0 0,-3-3 0,-3-4 0,-1-5 0,-2-1 0,-1 0 0,0 0 0,2-1 0,2-6 0,2-8 0,0-8 0,-3-1 0,0-1 0,-3 5 0,0 9 0,0 8 0,0 12 0,-1 8 0,-3 3 0,-7 3 0,-9 2 0,-13 3 0,-6 2 0,-2 3 0,3 0 0,8 5 0,3 5 0,6 9 0,4 6 0,2 5 0,3 2 0,-7 2 0,-2 0 0,-4-4 0,-2-4 0,1-7 0,-2-5 0,-2-3 0,-5-4 0,-3-1 0,-6-2 0,-4-1 0,-8-2 0,-9-1 0,-6 0 0,-1 0 0,9 0 0,10 0 0,14 0 0,14 0 0,11-8 0,8-7 0,3-7 0,3-5 0,0-3 0,0-1 0,0-2 0,0 3 0,0 6 0,1 2 0,6 1 0,5-1 0,6-1 0,2 2 0,-1 6 0,-3 7 0,-9 5 0,-39 2 0,-14 4 0,-41 1 0,-6 3 0,41-3 0,-1 1 0,-7 1 0,-1 0 0,-1 3 0,-1 0 0,0 1 0,1 0 0,3 1 0,1 0 0,5-1 0,2 1 0,-38 11 0,17 1 0,11 1 0,9 1 0,-1 0 0,-5 3 0,-6 2 0,-6 2 0,-4 2 0,3-3 0,7-3 0,10-7 0,9-8 0,8-6 0,7-7 0,6 0 0,10 0 0,6-2 0,6-14 0,2-3 0,0-11 0,0 2 0,4 0 0,5 2 0,7-2 0,9-2 0,7-3 0,5-1 0,3 4 0,-1 8 0,-6 9 0,-3 6 0,2 2 0,3-3 0,6-1 0,7 0 0,3-1 0,7 1 0,5-5 0,10-7 0,14-8 0,-36 9 0,2-2 0,5-1 0,1-2 0,0 0 0,-2-1 0,-5 2 0,-1 2 0,28-12 0,-22 10 0,-18 11 0,-7 5 0,-3 5 0,4-1 0,5 1 0,3-1 0,0 1 0,-2 3 0,-1 0 0,-2 0 0,0 0 0,4 0 0,5 0 0,7 0 0,1 0 0,-2 0 0,-3 0 0,-5 0 0,2 0 0,-1 0 0,-1 0 0,3 0 0,-4-2 0,-2-3 0,-4-1 0,-5 0 0,1 3 0,1 3 0,2 0 0,-1 0 0,3 0 0,2 0 0,2 0 0,1 0 0,-3 0 0,-2 0 0,-1 0 0,-1 0 0,1 0 0,2 0 0,1 0 0,1 0 0,-4 0 0,-4 0 0,-3 2 0,-3 1 0,-3 3 0,0-1 0,0 1 0,-1-1 0,0-2 0,-4 1 0,-1-2 0,0 4 0,1 0 0,4 2 0,1 1 0,0 1 0,-1 1 0,1-1 0,-1 0 0,0 0 0,-4 2 0,-3 3 0,-6 3 0,-2 3 0,-1 1 0,-3 1 0,-1-1 0,-2 4 0,0 0 0,0 3 0,0 1 0,-6-7 0,-10-6 0,-18-8 0,-27-12 0,-21-12 0,32 2 0,-2-1 0,-4-3 0,-1 0 0,-1 1 0,1 0 0,-1 1 0,0 1 0,3 1 0,0 0 0,3-1 0,2 0 0,0 1 0,2 1 0,-44-12 0,6 3 0,-3 3 0,-2 0 0,-5 0 0,46 7 0,-1 0 0,0-1 0,1-1 0,1 0 0,0 1 0,-43-9 0,4 3 0,10 7 0,-1 1 0,-4 0 0,-7 1 0,-7-2 0,1-2 0,6-3 0,15 0 0,13 4 0,14 6 0,14 5 0,10 3 0,8 1 0,9 0 0,62-7 0,16-15 0,-8 5 0,7-2 0,8-6 0,3-1 0,2 1 0,1 1 0,-3 4 0,-2 1 0,-8 4 0,-4 2 0,26 2 0,-9 5 0,-5 3 0,8 0 0,8-4 0,-2-4 0,-8-3 0,-21 1 0,-14 4 0,-13 4 0,-4 2 0,-4 0 0,-2 0 0,-3 0 0,-5 0 0,-4 0 0,-2 0 0,-3 0 0,2 0 0,0 0 0,2 0 0,1 0 0,-1 0 0,0 3 0,0 1 0,-2 2 0,0-1 0,-2-1 0,-2-1 0,2 0 0,3 1 0,5 0 0,7 1 0,5 0 0,0 0 0,-1-2 0,0-2 0,-3-1 0,0 0 0,-3 1 0,-4 2 0,-4 0 0,-1 0 0,0-3 0,2 0 0,0 0 0,1 0 0,-2 0 0,-4 0 0,-1 0 0,-1 0 0,3 0 0,4 0 0,5 0 0,-1-1 0,-4-2 0,-5 0 0,-5 0 0,-3-9 0,-6 1 0,-12-13 0,-14 0 0,-20-16 0,-7-6 0,1-5 0,4 0 0,14 7 0,1-1 0,6 3 0,5 6 0,6 5 0,6 7 0,3 6 0,1 4 0,1 3 0,0 0 0,0-2 0,3 2 0,1 1 0,2 2 0,19 4 0,0 1 0,15 2 0,-3 1 0,2 0 0,4 0 0,4-2 0,1-5 0,0-2 0,-3-4 0,-4 1 0,-1 3 0,-3 3 0,-2 3 0,2 1 0,-3-1 0,1-3 0,-2 1 0,-2 1 0,-2-1 0,-5 2 0,-4 0 0,-4 1 0,2 2 0,-3-2 0,-44-14 0,0 4 0,-43-9 0,13 14 0,-10 4 0,-2 3 0,-2 0 0,-3 0 0,3 0 0,-3 0 0,1 0 0,1 0 0,4 0 0,8 0 0,7 0 0,11 0 0,2 0 0,0 0 0,0 0 0,4 0 0,2 0 0,4 0 0,4 0 0,-2 0 0,1-2 0,-2-1 0,-5-4 0,0-1 0,4-2 0,8-3 0,10 2 0,5-1 0,6-1 0,1 0 0,1-1 0,3 1 0,1 3 0,4 0 0,2 2 0,10-1 0,4 4 0,11-1 0,1 1 0,2 2 0,0 0 0,0 1 0,4-1 0,4-6 0,10-10 0,12-5 0,5-8 0,1-3 0,-4-1 0,-8 1 0,-4 4 0,-11 5 0,-7 7 0,-7 4 0,-6 3 0,-3 2 0,-1 0 0,0 1 0,0 3 0,-3 2 0,-5 1 0,-4-8 0,-13 5 0,-8-5 0,-16 10 0,-5 1 0,-9 0 0,-8 0 0,-4 0 0,1 0 0,7 0 0,12 0 0,7-5 0,9-5 0,9-7 0,6-5 0,7 2 0,3 0 0,3-3 0,4-3 0,6-4 0,2-2 0,-1 2 0,-5 3 0,-2 2 0,-2 2 0,-2-3 0,-1 0 0,-2-1 0,0 2 0,0 5 0,0 3 0,0 2 0,-2 5 0,-5 3 0,-6 3 0,-7 0 0,-2 1 0,0 0 0,-1 3 0,-1-6 0,-2-6 0,-1-5 0,3-4 0,2 5 0,4 5 0,4 5 0,6 5 0,39 5 0,-5-2 0,30 2 0,-19-1 0,1 2 0,4 6 0,3 5 0,4-1 0,6 1 0,1-3 0,3-1 0,7-3 0,0-4 0,5-2 0,-3-3 0,-6 0 0,-5 0 0,-3 0 0,3 0 0,4 0 0,2 0 0,-3 0 0,-5 0 0,-6 0 0,-2 0 0,-3 0 0,-4 0 0,-1-3 0,-3-2 0,4-4 0,7-4 0,8 0 0,4-1 0,-3 2 0,-7 0 0,-10 3 0,-7 1 0,-3 1 0,2 1 0,7-4 0,6-1 0,3-3 0,-3 0 0,-4 2 0,-5 2 0,-7 4 0,-3 1 0,-2 1 0,3-2 0,1 0 0,0 0 0,-1 0 0,-6 0 0,-3 0 0,-2 3 0,-4-2 0,3 1 0,2-4 0,2-3 0,2 0 0,-4-2 0,-2 2 0,-4 3 0,-3-1 0,0 0 0,-1-1 0,-1 0 0,0 0 0,-3 0 0,-1 0 0,-1 3 0,0-6 0,0 4 0,-2-4 0,-3 5 0,-4 3 0,-9 2 0,-6 0 0,-10 0 0,-7 0 0,-5 2 0,-4-2 0,3 0 0,3 0 0,3-2 0,0 1 0,-1-2 0,0 0 0,1 2 0,1 1 0,4 1 0,6-2 0,4 1 0,3 1 0,0-1 0,1 0 0,-1 0 0,3 0 0,4 3 0,7-2 0,4-8 0,2-6 0,-5-7 0,-4-2 0,-2-8 0,0-14 0,2-12 0,-4-6 0,3 11 0,1 15 0,3 15 0,6 15 0,24 32 0,-5-7 0,20 24 0,-6-17 0,9 4 0,4 0 0,2 0 0,-9-7 0,-7-2 0,-3-4 0,-3-6 0,-1-3 0,3-2 0,3 0 0,2 3 0,-1 1 0,-2 2 0,-3 1 0,-2 0 0,-1 2 0,-4 0 0,-2-3 0,-3 0 0,-7-3 0,-39-3 0,-10 0 0,-41-3 0,0-1 0,-6-4 0,3-2 0,11-3 0,11 1 0,10 1 0,6-3 0,7-1 0,3-3 0,6 2 0,6 3 0,7 4 0,5 4 0,4 1 0,1 1 0,0 0 0,2 1 0,0 3 0,-1 1 0,2 3 0,-1-1 0,1-2 0,0-3 0,-2-11 0,3-3 0,2-12 0,0-1 0,2 3 0,-1 7 0,2 7 0,-5 3 0,3-6 0,-4 2 0,6-7 0,0 6 0,-4 3 0,-5 4 0,1 3 0,-5 0 0,3 5 0,-3 6 0,-4 7 0,-1 4 0,0 1 0,1-1 0,-3 0 0,-3 1 0,-7 1 0,-1 0 0,1-1 0,-1 1 0,5-5 0,3-4 0,2-5 0,0-6 0,1-2 0,-4-2 0,-1 0 0,0 0 0,-2 0 0,4 0 0,-4 0 0,-1 0 0,0-3 0,-2-5 0,-2-5 0,-2-2 0,3 1 0,-1 1 0,0 2 0,1 0 0,-2 3 0,4 3 0,3 2 0,-1 3 0,-4 0 0,-4 0 0,-8-2 0,-4-4 0,-2 0 0,-2-3 0,2 3 0,0 1 0,1 2 0,3 3 0,4 0 0,1 0 0,-2-2 0,-4-2 0,-6-3 0,-1 0 0,5 0 0,10 2 0,15 3 0,13 3 0,43-6 0,11-6 0,29-11 0,1-7 0,0-1 0,-2 0 0,-6 2 0,-14 4 0,-13 6 0,-7 3 0,-3 3 0,-8 1 0,-2 0 0,-3 0 0,0 0 0,0 0 0,-2 2 0,0 2 0,-3 2 0,1-1 0,3-4 0,3-1 0,3-2 0,2 0 0,1-1 0,-3 2 0,1 1 0,-1 0 0,3-1 0,2-4 0,6-5 0,3-5 0,3 1 0,-2 1 0,-1 1 0,-4 2 0,-2-2 0,2-1 0,0-2 0,4-5 0,0 2 0,-3 2 0,-5 6 0,0 4 0,2-3 0,5-6 0,3-5 0,2-3 0,-2-1 0,-4 5 0,-2 2 0,-2-1 0,3 2 0,2-3 0,3-4 0,1 3 0,-3 1 0,-3 3 0,-4 7 0,-6 0 0,-2 3 0,-2 2 0,-3-1 0,-1 1 0,0-2 0,-1 1 0,-1-1 0,0-3 0,0-1 0,2-2 0,-2 1 0,-2 4 0,-2 1 0,-4 4 0,0-3 0,-2-6 0,0-13 0,0-15 0,0-6 0,0 3 0,0 11 0,-1 15 0,-2 12 0,-3 6 0,-1 3 0,-2 0 0,0-2 0,1-1 0,-1 2 0,-2-1 0,-3 0 0,-2 1 0,-2 2 0,-4 3 0,-6 2 0,-6 0 0,-2 0 0,0 0 0,-3 3 0,-5 4 0,-7 2 0,-8 7 0,1 3 0,4 0 0,11-1 0,9-8 0,7-5 0,0-4 0,-2-1 0,-6 3 0,-5 0 0,-5 0 0,-4 0 0,-1-3 0,1 0 0,-3 0 0,-2 0 0,-3-3 0,-2-7 0,5-3 0,14 1 0,18 3 0,101 4 0,-9-3 0,2 2 0,3-2 0,-18-1 0,-3 0 0,40-4 0,-18 4 0,-23 6 0,-18 3 0,0 0 0,0-3 0,-1 0 0,-1-1 0,-2 2 0,-5 1 0,-1 1 0,-5 0 0,-1 0 0,0-3 0,3-1 0,0-1 0,1-1 0,-3 4 0,-3 0 0,-2 0 0,-2-1 0,1 0 0,2-1 0,3 0 0,1 1 0,3-2 0,0-1 0,2-2 0,5-4 0,3 0 0,-1 1 0,-2 2 0,-4 1 0,0-1 0,4-3 0,3 0 0,-1-2 0,-3 0 0,-4-1 0,-2-1 0,0 0 0,-2 0 0,-3 2 0,-5 4 0,-6 2 0,-5 1 0,-2-3 0,-5-2 0,-8-5 0,-9-1 0,-7 4 0,-4 5 0,2 4 0,2 5 0,0-3 0,-3 0 0,-5-3 0,-5 0 0,-3 3 0,-2-3 0,1 0 0,-6-5 0,-4-7 0,-4-3 0,-3-4 0,7 2 0,7 5 0,7 8 0,5 7 0,2 3 0,2 0 0,-2 0 0,-3 0 0,-4 0 0,-4 0 0,-2 0 0,-2 0 0,1 0 0,-2 0 0,3 0 0,5 0 0,8 0 0,11 0 0,8 0 0,7-2 0,6-8 0,31 3 0,2-3 0,27 7 0,-8 3 0,4-3 0,6-4 0,8-10 0,11-7 0,3-4 0,-4 1 0,-13 8 0,-14 3 0,-13 4 0,-7 2 0,-4 0 0,-4 0 0,4-1 0,0 1 0,3-1 0,3-3 0,7-4 0,8-3 0,1-4 0,-4 6 0,-13 4 0,-10 6 0,-11 4 0,-8 0 0,-20-1 0,-3-2 0,-14-2 0,11 0 0,1-1 0,6 1 0,0-1 0,-2 2 0,3 0 0,-4 0 0,0 0 0,-3-1 0,-4-1 0,-3 2 0,1 1 0,2 2 0,2 3 0,-1 1 0,-2 2 0,-2 0 0,-2 0 0,0 0 0,0 0 0,0 0 0,0 0 0,-1 0 0,-1 0 0,-2 0 0,-4 0 0,-3 0 0,-5 0 0,1 0 0,3 0 0,7 0 0,7 0 0,5 0 0,5 0 0,3 0 0,6 3 0,4 10 0,-1 9 0,1-2 0,0-16 0,2-37 0,9-33 0,9-24 0,-3 35 0,2-1 0,3-1 0,0 1 0,1-1 0,0 1 0,0 3 0,0 1 0,16-34 0,-2 15 0,-2 15 0,-4 17 0,-3 11 0,-4 10 0,-3 2 0,-3 1 0,3-5 0,4-3 0,0-1 0,1-2 0,-2 6 0,-3 0 0,-1 3 0,-1 1 0,2-1 0,2-1 0,1-4 0,-1 0 0,-3 1 0,-1 4 0,-2 5 0,0-3 0,0-1 0,1-7 0,0-3 0,1-5 0,0-6 0,-2-1 0,-1 0 0,-2 4 0,-2 1 0,3-2 0,-1-11 0,2-6 0,-2 0 0,-1 7 0,-1 12 0,-2 9 0,-1 5 0,-2 1 0,0-3 0,0-3 0,0-2 0,0 3 0,0 5 0,0 4 0,0 2 0,0-5 0,0-3 0,0 0 0,0 3 0,-2 9 0,-8 4 0,2 4 0,-7 0 0,3 4 0,-3 5 0,-4 7 0,-2 5 0,2 2 0,1 2 0,1 3 0,-3 7 0,-4 7 0,-7 8 0,-1 5 0,-3 0 0,1-5 0,2-3 0,1-4 0,4-1 0,2 2 0,2-8 0,3-5 0,3-5 0,3-3 0,2-1 0,-4 4 0,-2 1 0,-1 3 0,0 0 0,3-8 0,6-5 0,3-8 0,1-4 0,-1 0 0,3-23 0,0 2 0,3-21 0,1 10 0,-2-2 0,-3-1 0,-5 1 0,-3-1 0,-3-1 0,-1-2 0,-2-3 0,-1-2 0,-2-1 0,-1 0 0,-1 3 0,-3 2 0,0 3 0,-3 4 0,-3-1 0,0 3 0,-3-5 0,0-4 0,3 1 0,5 5 0,7 9 0,8 9 0,4 6 0,3 3 0,-4 1 0,2 0 0,-3 0 0,1 4 0,5 6 0,-2 7 0,4 4 0,-3 5 0,-2 6 0,-1 5 0,-3 5 0,-3 5 0,-1 4 0,-4 8 0,0 4 0,-2 4 0,-2 4 0,1 0 0,0-2 0,5-4 0,3-12 0,5-8 0,0-5 0,2-4 0,0 1 0,2-1 0,-1 4 0,-2 3 0,-3 10 0,-7 12 0,-2 5 0,1 5 0,4-11 0,3-14 0,3-11 0,2-9 0,2 0 0,1-2 0,-1-2 0,0-2 0,1-1 0,1-1 0,-1 0 0,2-2 0,-2-4 0,1-4 0,-1-5 0,-1-28 0,3 1 0,1-27 0,2 6 0,0 1 0,0 0 0,0 3 0,0-3 0,0-6 0,0-10 0,0-8 0,0-7 0,0 6 0,0 12 0,0 15 0,0 10 0,0 5 0,0 0 0,0 1 0,0-4 0,0 0 0,0 1 0,0 2 0,0 4 0,0 1 0,0 0 0,0 3 0,0 4 0,0 2 0,0 1 0,0-1 0,0-3 0,0-4 0,0-2 0,0 0 0,0 1 0,-1 3 0,-2 4 0,-2 0 0,-5-3 0,-3-3 0,-1-1 0,0 2 0,3 4 0,-1-3 0,-2 0 0,-1-3 0,-1 0 0,-1 0 0,1-4 0,1 0 0,0-1 0,2 3 0,1 2 0,1 2 0,1 1 0,-1-6 0,0-6 0,-1-4 0,1 3 0,2 4 0,1 5 0,0 6 0,2 2 0,-2 5 0,2 0 0,-4-1 0,3 3 0,-3 1 0,-3 19 0,2-2 0,-7 17 0,1 2 0,0 2 0,2 0 0,3-8 0,4-11 0,3-4 0,-1 1 0,-2 2 0,-1 2 0,0 2 0,1-3 0,0 0 0,1-1 0,-2-4 0,1-4 0,0-3 0,1-1 0,-1 3 0,2 0 0,-1 2 0,1 0 0,1 0 0,1 4 0,-1 1 0,-1 2 0,0 0 0,-1 2 0,2-2 0,2-1 0,-1-1 0,0-1 0,1 2 0,-1 0 0,0 2 0,0 0 0,1 0 0,2 3 0,1 0 0,-2 2 0,0-3 0,-2-1 0,2-4 0,1-2 0,1-1 0,0-1 0,0 3 0,0 5 0,0 3 0,2 1 0,2-2 0,1-2 0,2-3 0,-1-2 0,1 1 0,0-2 0,2 0 0,1 2 0,3 3 0,4 1 0,1 2 0,2 0 0,0 1 0,-4 1 0,-1 4 0,-1 0 0,-2 0 0,0 2 0,-1-2 0,-2 1 0,-1-1 0,-3-2 0,-2 2 0,-1 0 0,1 1 0,0-1 0,0 0 0,-1 4 0,-2 1 0,0-1 0,0-1 0,0-5 0,0-8 0,0-5 0,0-5 0,-9 1 0,0-3 0,-9 1 0,-7-5 0,5-5 0,-10-7 0,8-10 0,1-4 0,1-1 0,4 1 0,3 8 0,4 3 0,1 4 0,3 1 0,-4-2 0,-1-7 0,-5-7 0,-5-7 0,2-3 0,-2 1 0,3 2 0,3 2 0,-1 1 0,1-1 0,-3-5 0,-1-2 0,-1-4 0,3 3 0,-1 3 0,4 4 0,1 3 0,2 4 0,1 3 0,-1 2 0,0-2 0,-1-4 0,0-2 0,0-1 0,0 2 0,-2 4 0,2 4 0,0 5 0,3 4 0,0 0 0,0 0 0,1-4 0,-2-2 0,0 1 0,-1 1 0,0 3 0,1 2 0,-1 0 0,0 2 0,0 2 0,1 3 0,-1 2 0,0 0 0,2 0 0,2 13 0,4 10 0,2 13 0,3 1 0,2 0 0,4-6 0,0-2 0,0-1 0,1-5 0,0-1 0,1 1 0,1 0 0,0 0 0,2-1 0,3 3 0,3 1 0,3 4 0,1-1 0,-2-3 0,1 0 0,0-6 0,0-1 0,3-2 0,3-2 0,5-2 0,5-3 0,5-4 0,4-3 0,3-3 0,0 0 0,-3 0 0,-2-5 0,-3-4 0,-2-6 0,-2-4 0,-5-5 0,1-6 0,-3-4 0,-4-3 0,-2 3 0,-6 5 0,-5 3 0,-5 5 0,-4 4 0,-3 4 0,-2 3 0,-2 2 0,-5 0 0,-4 0 0,-5-2 0,-4-3 0,0-5 0,2-1 0,5 0 0,5 3 0,4 3 0,2-7 0,1-2 0,0-7 0,0-4 0,0 1 0,0-5 0,0 6 0,0 7 0,0 8 0,0 10 0,-6 44 0,-2-3 0,-5 33 0,-2-13 0,0-1 0,-1-8 0,1-4 0,2-13 0,-1-2 0,-7 2 0,-7 1 0,-6 3 0,-4 1 0,-2-6 0,-4-7 0,-4-10 0,-7-7 0,-3-5 0,-2-6 0,1-10 0,7-8 0,7-4 0,9-1 0,9 0 0,4 0 0,6 2 0,4 3 0,2 2 0,2 1 0,3-1 0,0 1 0,1 2 0,1 1 0,1 3 0,-2 0 0,1 3 0,-3 2 0,-4 2 0,0 1 0,-2-1 0,0-1 0,2 1 0,0 1 0,0-1 0,-1-2 0,-1-3 0,-3-1 0,0 1 0,0-1 0,1 2 0,4-2 0,-1 1 0,0-1 0,-1-3 0,-4-3 0,-2-2 0,1 0 0,1 3 0,4 6 0,5 7 0,14 33 0,-3-12 0,13 22 0,-7-21 0,2-2 0,0 0 0,0 1 0,-2-1 0,0-1 0,-2-1 0,-3-2 0,-1-1 0,3 0 0,0 2 0,7 12 0,-7-10 0,2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8B400D-E85F-8F41-B7C1-DD3C14F95726}" type="datetimeFigureOut">
              <a:rPr lang="en-US" smtClean="0"/>
              <a:t>4/9/25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AE9A3A-DB48-8746-A807-92A56282E1F6}" type="slidenum">
              <a:rPr lang="en-US" smtClean="0"/>
              <a:t>‹#›</a:t>
            </a:fld>
            <a:endParaRPr lang="en-US"/>
          </a:p>
        </p:txBody>
      </p:sp>
    </p:spTree>
    <p:extLst>
      <p:ext uri="{BB962C8B-B14F-4D97-AF65-F5344CB8AC3E}">
        <p14:creationId xmlns:p14="http://schemas.microsoft.com/office/powerpoint/2010/main" val="2263173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D97D89-825E-A84B-87B7-7DBF18D0DCB6}" type="slidenum">
              <a:rPr lang="en-US" smtClean="0"/>
              <a:t>4</a:t>
            </a:fld>
            <a:endParaRPr lang="en-US"/>
          </a:p>
        </p:txBody>
      </p:sp>
    </p:spTree>
    <p:extLst>
      <p:ext uri="{BB962C8B-B14F-4D97-AF65-F5344CB8AC3E}">
        <p14:creationId xmlns:p14="http://schemas.microsoft.com/office/powerpoint/2010/main" val="92799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was once one column of unstructured data is now broken out into a beautiful set of columns </a:t>
            </a:r>
          </a:p>
        </p:txBody>
      </p:sp>
      <p:sp>
        <p:nvSpPr>
          <p:cNvPr id="4" name="Slide Number Placeholder 3"/>
          <p:cNvSpPr>
            <a:spLocks noGrp="1"/>
          </p:cNvSpPr>
          <p:nvPr>
            <p:ph type="sldNum" sz="quarter" idx="5"/>
          </p:nvPr>
        </p:nvSpPr>
        <p:spPr/>
        <p:txBody>
          <a:bodyPr/>
          <a:lstStyle/>
          <a:p>
            <a:fld id="{49E1E79B-10D0-D446-A8A5-D4FAD3BD6BE8}" type="slidenum">
              <a:rPr lang="en-US" smtClean="0"/>
              <a:t>33</a:t>
            </a:fld>
            <a:endParaRPr lang="en-US"/>
          </a:p>
        </p:txBody>
      </p:sp>
    </p:spTree>
    <p:extLst>
      <p:ext uri="{BB962C8B-B14F-4D97-AF65-F5344CB8AC3E}">
        <p14:creationId xmlns:p14="http://schemas.microsoft.com/office/powerpoint/2010/main" val="278617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really easy to check. People know how to use spreadsheets, they can see the content right there, you can sit down and see what your error rates are in like two minutes. Instead of listening to people who say “AI is always right” or “AI is always wrong” you can actually measure it now.</a:t>
            </a:r>
          </a:p>
        </p:txBody>
      </p:sp>
      <p:sp>
        <p:nvSpPr>
          <p:cNvPr id="4" name="Slide Number Placeholder 3"/>
          <p:cNvSpPr>
            <a:spLocks noGrp="1"/>
          </p:cNvSpPr>
          <p:nvPr>
            <p:ph type="sldNum" sz="quarter" idx="5"/>
          </p:nvPr>
        </p:nvSpPr>
        <p:spPr/>
        <p:txBody>
          <a:bodyPr/>
          <a:lstStyle/>
          <a:p>
            <a:fld id="{49E1E79B-10D0-D446-A8A5-D4FAD3BD6BE8}" type="slidenum">
              <a:rPr lang="en-US" smtClean="0"/>
              <a:t>34</a:t>
            </a:fld>
            <a:endParaRPr lang="en-US"/>
          </a:p>
        </p:txBody>
      </p:sp>
    </p:spTree>
    <p:extLst>
      <p:ext uri="{BB962C8B-B14F-4D97-AF65-F5344CB8AC3E}">
        <p14:creationId xmlns:p14="http://schemas.microsoft.com/office/powerpoint/2010/main" val="62337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can’t just say “use AI,” you need specific tasks that resonate with those people to show them both the good and the bad</a:t>
            </a:r>
          </a:p>
        </p:txBody>
      </p:sp>
      <p:sp>
        <p:nvSpPr>
          <p:cNvPr id="4" name="Slide Number Placeholder 3"/>
          <p:cNvSpPr>
            <a:spLocks noGrp="1"/>
          </p:cNvSpPr>
          <p:nvPr>
            <p:ph type="sldNum" sz="quarter" idx="5"/>
          </p:nvPr>
        </p:nvSpPr>
        <p:spPr/>
        <p:txBody>
          <a:bodyPr/>
          <a:lstStyle/>
          <a:p>
            <a:fld id="{49E1E79B-10D0-D446-A8A5-D4FAD3BD6BE8}" type="slidenum">
              <a:rPr lang="en-US" smtClean="0"/>
              <a:t>36</a:t>
            </a:fld>
            <a:endParaRPr lang="en-US"/>
          </a:p>
        </p:txBody>
      </p:sp>
    </p:spTree>
    <p:extLst>
      <p:ext uri="{BB962C8B-B14F-4D97-AF65-F5344CB8AC3E}">
        <p14:creationId xmlns:p14="http://schemas.microsoft.com/office/powerpoint/2010/main" val="3819153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models</a:t>
            </a:r>
          </a:p>
        </p:txBody>
      </p:sp>
      <p:sp>
        <p:nvSpPr>
          <p:cNvPr id="4" name="Slide Number Placeholder 3"/>
          <p:cNvSpPr>
            <a:spLocks noGrp="1"/>
          </p:cNvSpPr>
          <p:nvPr>
            <p:ph type="sldNum" sz="quarter" idx="5"/>
          </p:nvPr>
        </p:nvSpPr>
        <p:spPr/>
        <p:txBody>
          <a:bodyPr/>
          <a:lstStyle/>
          <a:p>
            <a:fld id="{2A2132BB-483C-8D40-A162-7AAFA46FC6D7}" type="slidenum">
              <a:rPr lang="en-US" smtClean="0"/>
              <a:t>38</a:t>
            </a:fld>
            <a:endParaRPr lang="en-US"/>
          </a:p>
        </p:txBody>
      </p:sp>
    </p:spTree>
    <p:extLst>
      <p:ext uri="{BB962C8B-B14F-4D97-AF65-F5344CB8AC3E}">
        <p14:creationId xmlns:p14="http://schemas.microsoft.com/office/powerpoint/2010/main" val="210618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D0EFD-22A4-F329-A9B5-E92DC478F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B3B89-4D49-681D-CB44-449FF82488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394B8-CB0C-1991-A300-0937C368CA44}"/>
              </a:ext>
            </a:extLst>
          </p:cNvPr>
          <p:cNvSpPr>
            <a:spLocks noGrp="1"/>
          </p:cNvSpPr>
          <p:nvPr>
            <p:ph type="body" idx="1"/>
          </p:nvPr>
        </p:nvSpPr>
        <p:spPr/>
        <p:txBody>
          <a:bodyPr/>
          <a:lstStyle/>
          <a:p>
            <a:r>
              <a:rPr lang="en-US" dirty="0"/>
              <a:t>You can’t just say “use AI,” you need specific tasks that resonate with those people to show them both the good and the bad</a:t>
            </a:r>
          </a:p>
        </p:txBody>
      </p:sp>
      <p:sp>
        <p:nvSpPr>
          <p:cNvPr id="4" name="Slide Number Placeholder 3">
            <a:extLst>
              <a:ext uri="{FF2B5EF4-FFF2-40B4-BE49-F238E27FC236}">
                <a16:creationId xmlns:a16="http://schemas.microsoft.com/office/drawing/2014/main" id="{03B7C12C-1A7A-B137-9D6F-3091001CDF82}"/>
              </a:ext>
            </a:extLst>
          </p:cNvPr>
          <p:cNvSpPr>
            <a:spLocks noGrp="1"/>
          </p:cNvSpPr>
          <p:nvPr>
            <p:ph type="sldNum" sz="quarter" idx="5"/>
          </p:nvPr>
        </p:nvSpPr>
        <p:spPr/>
        <p:txBody>
          <a:bodyPr/>
          <a:lstStyle/>
          <a:p>
            <a:fld id="{49E1E79B-10D0-D446-A8A5-D4FAD3BD6BE8}" type="slidenum">
              <a:rPr lang="en-US" smtClean="0"/>
              <a:t>44</a:t>
            </a:fld>
            <a:endParaRPr lang="en-US"/>
          </a:p>
        </p:txBody>
      </p:sp>
    </p:spTree>
    <p:extLst>
      <p:ext uri="{BB962C8B-B14F-4D97-AF65-F5344CB8AC3E}">
        <p14:creationId xmlns:p14="http://schemas.microsoft.com/office/powerpoint/2010/main" val="107903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A88B-7016-70CA-E414-770DC0D460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5185F5-862A-2BF5-EFFD-CA85623F5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6CB9A2-D322-B58F-849D-D2B75A7E7569}"/>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3DD9EE87-A391-F8D9-C830-D6FF79E00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4C02-FC7D-7EC2-E7CD-74CDA54F3E38}"/>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689194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F406-2ABA-FAC1-93E2-D5FDC97B1C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41097B-2E8B-6531-C5A5-279F1758C9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FB2E9-F680-3C41-F65F-B1AB7C42D1EA}"/>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4D1C41CD-72FF-D68C-2FFF-B95DC42DB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CFA51-281D-4268-B7AB-EF64973DC7BB}"/>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2734980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99A2CC-D7E1-8B8A-1E3C-616B4F39E8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660B6A-197A-4859-E05E-69750C3341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5AF78-8BF8-E9EB-7B04-0DF65E3ACD14}"/>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81D4681D-225B-C87C-7091-BF946573FA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BCAE0-1D6C-9977-AF71-2088FE28A188}"/>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190414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83A8-2733-2A51-D72E-506EB34107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FEAEDE-1B8D-51E5-F0F2-D01C3C3C44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974EE-A5F8-06CD-8DD7-97A9DC080F5B}"/>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8D5311EB-AA41-200B-CC88-D30DD6418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80439-A0B5-D7DA-B816-7889F58549A9}"/>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1979721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2E05-8676-CA60-FF7B-25EBA3A64F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4AF375-D648-E275-A46D-0B2BAF9440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1EEDC0-BED5-7E93-3F6B-E57A18FB438E}"/>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A2530CC7-4C71-D3B0-14A2-DEB642C31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6DA12-624E-1C66-9EB2-7B560007C020}"/>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321193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58F1-09B9-25EE-207B-C1990EE14D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C2C3C-DB78-C91C-38AB-1FFA6BC39F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0D5908-240E-0E46-3C17-B6706A445D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B571CC-7C7C-6E05-9127-618FD217F820}"/>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6" name="Footer Placeholder 5">
            <a:extLst>
              <a:ext uri="{FF2B5EF4-FFF2-40B4-BE49-F238E27FC236}">
                <a16:creationId xmlns:a16="http://schemas.microsoft.com/office/drawing/2014/main" id="{A8632E5C-5BE7-92BA-12D9-8C600088B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33EFEF-A814-190E-05FB-99AB5477A3C8}"/>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2595215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B8E1-D6B5-E5FA-80F1-25F1E56902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54C676-1832-F1CE-CAF3-82D47029CC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6E147-7A28-6CDC-4FCC-34AB9E1E35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AD8A56-E9D1-CBC8-C493-1045FC035F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0AD4A-9A3F-6AC2-469D-723AA8DC4D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3F6CE-33D5-F93E-C4E1-B7534E826CA0}"/>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8" name="Footer Placeholder 7">
            <a:extLst>
              <a:ext uri="{FF2B5EF4-FFF2-40B4-BE49-F238E27FC236}">
                <a16:creationId xmlns:a16="http://schemas.microsoft.com/office/drawing/2014/main" id="{5F29FBD0-7D7A-66A5-CD66-D4B6F26A8A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F8C1CB-F657-1C63-0316-370E2129DF94}"/>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1441073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27E0-4CC7-8250-651C-A99611EB40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095D15-06FB-D431-8FD5-489C333DA381}"/>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4" name="Footer Placeholder 3">
            <a:extLst>
              <a:ext uri="{FF2B5EF4-FFF2-40B4-BE49-F238E27FC236}">
                <a16:creationId xmlns:a16="http://schemas.microsoft.com/office/drawing/2014/main" id="{D8971BE2-06BB-523B-6D59-E24A678041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24E01-A81A-8A5B-B447-1731235D1339}"/>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237569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C5A24-E3A2-A050-3A30-9CC1B9E12EFE}"/>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3" name="Footer Placeholder 2">
            <a:extLst>
              <a:ext uri="{FF2B5EF4-FFF2-40B4-BE49-F238E27FC236}">
                <a16:creationId xmlns:a16="http://schemas.microsoft.com/office/drawing/2014/main" id="{B934A321-6828-C4B8-F09C-30A9B0A61F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62C2E1-1908-721D-46EA-64CD53632E79}"/>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2704444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3970-4DCA-2238-51C6-A2AF9BC897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6EFE04-6041-DB7E-A335-B344DDADAC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717674-B9A1-A739-68EA-7196756CD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734C50-CDA5-A41D-AB81-7AF4F0653617}"/>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6" name="Footer Placeholder 5">
            <a:extLst>
              <a:ext uri="{FF2B5EF4-FFF2-40B4-BE49-F238E27FC236}">
                <a16:creationId xmlns:a16="http://schemas.microsoft.com/office/drawing/2014/main" id="{AB6BB003-7BC9-75C9-954C-A9BFB32837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CA3722-7849-86D3-37CC-53B6D1B240D4}"/>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554607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033B-8C33-BB12-5F78-CB0A4C832F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ED2477-E8C2-2D1B-1293-2B48E9E45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D3987C-3584-94CB-0F9B-89CBFF8CD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139265-9017-81EB-6FDE-461F32331F93}"/>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6" name="Footer Placeholder 5">
            <a:extLst>
              <a:ext uri="{FF2B5EF4-FFF2-40B4-BE49-F238E27FC236}">
                <a16:creationId xmlns:a16="http://schemas.microsoft.com/office/drawing/2014/main" id="{112704BD-5ED2-45C3-16A4-B172D467E4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B063C-2CAA-D665-1E1A-1865E1D78F88}"/>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760690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952D6F-B05B-BBF0-96FD-276DB4707C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9C21C-7C36-0F63-38B5-76294FD23C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F012D-92FE-5E46-3497-5BB352BCC3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E6EC930E-6538-358F-6E99-916B49E0D1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92E243C-1F61-EC00-97A8-FB9F364481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20EDB7-FB4F-5C40-8FEE-74B5C81F9625}" type="slidenum">
              <a:rPr lang="en-US" smtClean="0"/>
              <a:t>‹#›</a:t>
            </a:fld>
            <a:endParaRPr lang="en-US"/>
          </a:p>
        </p:txBody>
      </p:sp>
    </p:spTree>
    <p:extLst>
      <p:ext uri="{BB962C8B-B14F-4D97-AF65-F5344CB8AC3E}">
        <p14:creationId xmlns:p14="http://schemas.microsoft.com/office/powerpoint/2010/main" val="1959413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1.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customXml" Target="../ink/ink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1.png"/><Relationship Id="rId4" Type="http://schemas.openxmlformats.org/officeDocument/2006/relationships/customXml" Target="../ink/ink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6.xml"/><Relationship Id="rId3" Type="http://schemas.openxmlformats.org/officeDocument/2006/relationships/image" Target="../media/image40.png"/><Relationship Id="rId7" Type="http://schemas.openxmlformats.org/officeDocument/2006/relationships/image" Target="../media/image63.png"/><Relationship Id="rId12" Type="http://schemas.openxmlformats.org/officeDocument/2006/relationships/customXml" Target="../ink/ink15.xm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customXml" Target="../ink/ink12.xml"/><Relationship Id="rId11" Type="http://schemas.openxmlformats.org/officeDocument/2006/relationships/image" Target="../media/image65.png"/><Relationship Id="rId5" Type="http://schemas.openxmlformats.org/officeDocument/2006/relationships/image" Target="../media/image62.png"/><Relationship Id="rId15" Type="http://schemas.openxmlformats.org/officeDocument/2006/relationships/customXml" Target="../ink/ink17.xml"/><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64.png"/><Relationship Id="rId1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74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customXml" Target="../ink/ink19.xml"/><Relationship Id="rId5" Type="http://schemas.openxmlformats.org/officeDocument/2006/relationships/image" Target="../media/image730.png"/><Relationship Id="rId4" Type="http://schemas.openxmlformats.org/officeDocument/2006/relationships/customXml" Target="../ink/ink18.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820.png"/><Relationship Id="rId5" Type="http://schemas.openxmlformats.org/officeDocument/2006/relationships/customXml" Target="../ink/ink21.xml"/><Relationship Id="rId4" Type="http://schemas.openxmlformats.org/officeDocument/2006/relationships/image" Target="../media/image810.png"/></Relationships>
</file>

<file path=ppt/slides/_rels/slide28.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57.png"/><Relationship Id="rId7" Type="http://schemas.openxmlformats.org/officeDocument/2006/relationships/image" Target="../media/image850.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870.png"/><Relationship Id="rId5" Type="http://schemas.openxmlformats.org/officeDocument/2006/relationships/image" Target="../media/image840.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860.png"/></Relationships>
</file>

<file path=ppt/slides/_rels/slide2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780.png"/><Relationship Id="rId5" Type="http://schemas.openxmlformats.org/officeDocument/2006/relationships/customXml" Target="../ink/ink27.xml"/><Relationship Id="rId4" Type="http://schemas.openxmlformats.org/officeDocument/2006/relationships/image" Target="../media/image770.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851.png"/><Relationship Id="rId5" Type="http://schemas.openxmlformats.org/officeDocument/2006/relationships/customXml" Target="../ink/ink29.xml"/><Relationship Id="rId4" Type="http://schemas.openxmlformats.org/officeDocument/2006/relationships/image" Target="../media/image80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67.png"/><Relationship Id="rId7" Type="http://schemas.openxmlformats.org/officeDocument/2006/relationships/image" Target="../media/image46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ustomXml" Target="../ink/ink31.xml"/><Relationship Id="rId5" Type="http://schemas.openxmlformats.org/officeDocument/2006/relationships/image" Target="../media/image450.png"/><Relationship Id="rId4" Type="http://schemas.openxmlformats.org/officeDocument/2006/relationships/customXml" Target="../ink/ink30.xml"/><Relationship Id="rId9" Type="http://schemas.openxmlformats.org/officeDocument/2006/relationships/image" Target="../media/image471.png"/></Relationships>
</file>

<file path=ppt/slides/_rels/slide34.xml.rels><?xml version="1.0" encoding="UTF-8" standalone="yes"?>
<Relationships xmlns="http://schemas.openxmlformats.org/package/2006/relationships"><Relationship Id="rId13" Type="http://schemas.openxmlformats.org/officeDocument/2006/relationships/image" Target="../media/image500.png"/><Relationship Id="rId18" Type="http://schemas.openxmlformats.org/officeDocument/2006/relationships/customXml" Target="../ink/ink40.xml"/><Relationship Id="rId26" Type="http://schemas.openxmlformats.org/officeDocument/2006/relationships/customXml" Target="../ink/ink44.xml"/><Relationship Id="rId39" Type="http://schemas.openxmlformats.org/officeDocument/2006/relationships/image" Target="../media/image680.png"/><Relationship Id="rId21" Type="http://schemas.openxmlformats.org/officeDocument/2006/relationships/image" Target="../media/image540.png"/><Relationship Id="rId34" Type="http://schemas.openxmlformats.org/officeDocument/2006/relationships/customXml" Target="../ink/ink48.xml"/><Relationship Id="rId42" Type="http://schemas.openxmlformats.org/officeDocument/2006/relationships/customXml" Target="../ink/ink52.xml"/><Relationship Id="rId47" Type="http://schemas.openxmlformats.org/officeDocument/2006/relationships/image" Target="../media/image720.png"/><Relationship Id="rId50" Type="http://schemas.openxmlformats.org/officeDocument/2006/relationships/customXml" Target="../ink/ink56.xml"/><Relationship Id="rId7" Type="http://schemas.openxmlformats.org/officeDocument/2006/relationships/image" Target="../media/image470.png"/><Relationship Id="rId2" Type="http://schemas.openxmlformats.org/officeDocument/2006/relationships/notesSlide" Target="../notesSlides/notesSlide3.xml"/><Relationship Id="rId16" Type="http://schemas.openxmlformats.org/officeDocument/2006/relationships/customXml" Target="../ink/ink39.xml"/><Relationship Id="rId29" Type="http://schemas.openxmlformats.org/officeDocument/2006/relationships/image" Target="../media/image580.png"/><Relationship Id="rId11" Type="http://schemas.openxmlformats.org/officeDocument/2006/relationships/image" Target="../media/image490.png"/><Relationship Id="rId24" Type="http://schemas.openxmlformats.org/officeDocument/2006/relationships/customXml" Target="../ink/ink43.xml"/><Relationship Id="rId32" Type="http://schemas.openxmlformats.org/officeDocument/2006/relationships/customXml" Target="../ink/ink47.xml"/><Relationship Id="rId37" Type="http://schemas.openxmlformats.org/officeDocument/2006/relationships/image" Target="../media/image670.png"/><Relationship Id="rId40" Type="http://schemas.openxmlformats.org/officeDocument/2006/relationships/customXml" Target="../ink/ink51.xml"/><Relationship Id="rId45" Type="http://schemas.openxmlformats.org/officeDocument/2006/relationships/image" Target="../media/image710.png"/><Relationship Id="rId5" Type="http://schemas.openxmlformats.org/officeDocument/2006/relationships/image" Target="../media/image460.png"/><Relationship Id="rId15" Type="http://schemas.openxmlformats.org/officeDocument/2006/relationships/image" Target="../media/image511.png"/><Relationship Id="rId23" Type="http://schemas.openxmlformats.org/officeDocument/2006/relationships/image" Target="../media/image550.png"/><Relationship Id="rId28" Type="http://schemas.openxmlformats.org/officeDocument/2006/relationships/customXml" Target="../ink/ink45.xml"/><Relationship Id="rId36" Type="http://schemas.openxmlformats.org/officeDocument/2006/relationships/customXml" Target="../ink/ink49.xml"/><Relationship Id="rId49" Type="http://schemas.openxmlformats.org/officeDocument/2006/relationships/image" Target="../media/image450.png"/><Relationship Id="rId10" Type="http://schemas.openxmlformats.org/officeDocument/2006/relationships/customXml" Target="../ink/ink36.xml"/><Relationship Id="rId19" Type="http://schemas.openxmlformats.org/officeDocument/2006/relationships/image" Target="../media/image530.png"/><Relationship Id="rId31" Type="http://schemas.openxmlformats.org/officeDocument/2006/relationships/image" Target="../media/image590.png"/><Relationship Id="rId44" Type="http://schemas.openxmlformats.org/officeDocument/2006/relationships/customXml" Target="../ink/ink53.xml"/><Relationship Id="rId4" Type="http://schemas.openxmlformats.org/officeDocument/2006/relationships/customXml" Target="../ink/ink33.xml"/><Relationship Id="rId9" Type="http://schemas.openxmlformats.org/officeDocument/2006/relationships/image" Target="../media/image480.png"/><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570.png"/><Relationship Id="rId30" Type="http://schemas.openxmlformats.org/officeDocument/2006/relationships/customXml" Target="../ink/ink46.xml"/><Relationship Id="rId35" Type="http://schemas.openxmlformats.org/officeDocument/2006/relationships/image" Target="../media/image610.png"/><Relationship Id="rId43" Type="http://schemas.openxmlformats.org/officeDocument/2006/relationships/image" Target="../media/image700.png"/><Relationship Id="rId48" Type="http://schemas.openxmlformats.org/officeDocument/2006/relationships/customXml" Target="../ink/ink55.xml"/><Relationship Id="rId8" Type="http://schemas.openxmlformats.org/officeDocument/2006/relationships/customXml" Target="../ink/ink35.xml"/><Relationship Id="rId51" Type="http://schemas.openxmlformats.org/officeDocument/2006/relationships/customXml" Target="../ink/ink57.xml"/><Relationship Id="rId3" Type="http://schemas.openxmlformats.org/officeDocument/2006/relationships/image" Target="../media/image67.png"/><Relationship Id="rId12" Type="http://schemas.openxmlformats.org/officeDocument/2006/relationships/customXml" Target="../ink/ink37.xml"/><Relationship Id="rId17" Type="http://schemas.openxmlformats.org/officeDocument/2006/relationships/image" Target="../media/image520.png"/><Relationship Id="rId25" Type="http://schemas.openxmlformats.org/officeDocument/2006/relationships/image" Target="../media/image560.png"/><Relationship Id="rId33" Type="http://schemas.openxmlformats.org/officeDocument/2006/relationships/image" Target="../media/image600.png"/><Relationship Id="rId38" Type="http://schemas.openxmlformats.org/officeDocument/2006/relationships/customXml" Target="../ink/ink50.xml"/><Relationship Id="rId46" Type="http://schemas.openxmlformats.org/officeDocument/2006/relationships/customXml" Target="../ink/ink54.xml"/><Relationship Id="rId20" Type="http://schemas.openxmlformats.org/officeDocument/2006/relationships/customXml" Target="../ink/ink41.xml"/><Relationship Id="rId41" Type="http://schemas.openxmlformats.org/officeDocument/2006/relationships/image" Target="../media/image690.png"/><Relationship Id="rId1" Type="http://schemas.openxmlformats.org/officeDocument/2006/relationships/slideLayout" Target="../slideLayouts/slideLayout7.xml"/><Relationship Id="rId6" Type="http://schemas.openxmlformats.org/officeDocument/2006/relationships/customXml" Target="../ink/ink34.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customXml" Target="../ink/ink58.xml"/><Relationship Id="rId7" Type="http://schemas.openxmlformats.org/officeDocument/2006/relationships/customXml" Target="../ink/ink60.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90.png"/><Relationship Id="rId5" Type="http://schemas.openxmlformats.org/officeDocument/2006/relationships/customXml" Target="../ink/ink59.xml"/><Relationship Id="rId4" Type="http://schemas.openxmlformats.org/officeDocument/2006/relationships/image" Target="../media/image811.png"/><Relationship Id="rId9"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66.xml"/><Relationship Id="rId18" Type="http://schemas.openxmlformats.org/officeDocument/2006/relationships/image" Target="../media/image1310.png"/><Relationship Id="rId3" Type="http://schemas.openxmlformats.org/officeDocument/2006/relationships/image" Target="../media/image2100.png"/><Relationship Id="rId21" Type="http://schemas.openxmlformats.org/officeDocument/2006/relationships/customXml" Target="../ink/ink70.xml"/><Relationship Id="rId7" Type="http://schemas.openxmlformats.org/officeDocument/2006/relationships/image" Target="../media/image411.png"/><Relationship Id="rId12" Type="http://schemas.openxmlformats.org/officeDocument/2006/relationships/image" Target="../media/image1011.png"/><Relationship Id="rId17" Type="http://schemas.openxmlformats.org/officeDocument/2006/relationships/customXml" Target="../ink/ink68.xml"/><Relationship Id="rId2" Type="http://schemas.openxmlformats.org/officeDocument/2006/relationships/customXml" Target="../ink/ink61.xml"/><Relationship Id="rId16" Type="http://schemas.openxmlformats.org/officeDocument/2006/relationships/image" Target="../media/image1210.png"/><Relationship Id="rId20"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customXml" Target="../ink/ink63.xml"/><Relationship Id="rId11" Type="http://schemas.openxmlformats.org/officeDocument/2006/relationships/customXml" Target="../ink/ink65.xml"/><Relationship Id="rId5" Type="http://schemas.openxmlformats.org/officeDocument/2006/relationships/image" Target="../media/image314.png"/><Relationship Id="rId15" Type="http://schemas.openxmlformats.org/officeDocument/2006/relationships/customXml" Target="../ink/ink67.xml"/><Relationship Id="rId10" Type="http://schemas.openxmlformats.org/officeDocument/2006/relationships/image" Target="../media/image910.png"/><Relationship Id="rId19" Type="http://schemas.openxmlformats.org/officeDocument/2006/relationships/customXml" Target="../ink/ink69.xml"/><Relationship Id="rId4" Type="http://schemas.openxmlformats.org/officeDocument/2006/relationships/customXml" Target="../ink/ink62.xml"/><Relationship Id="rId9" Type="http://schemas.openxmlformats.org/officeDocument/2006/relationships/customXml" Target="../ink/ink64.xml"/><Relationship Id="rId14" Type="http://schemas.openxmlformats.org/officeDocument/2006/relationships/image" Target="../media/image1110.png"/><Relationship Id="rId22" Type="http://schemas.openxmlformats.org/officeDocument/2006/relationships/image" Target="../media/image150.png"/></Relationships>
</file>

<file path=ppt/slides/_rels/slide3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customXml" Target="../ink/ink71.xml"/><Relationship Id="rId7" Type="http://schemas.openxmlformats.org/officeDocument/2006/relationships/customXml" Target="../ink/ink7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customXml" Target="../ink/ink72.xml"/><Relationship Id="rId4" Type="http://schemas.openxmlformats.org/officeDocument/2006/relationships/image" Target="../media/image210.png"/></Relationships>
</file>

<file path=ppt/slides/_rels/slide39.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customXml" Target="../ink/ink74.xml"/><Relationship Id="rId7" Type="http://schemas.openxmlformats.org/officeDocument/2006/relationships/customXml" Target="../ink/ink76.xm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customXml" Target="../ink/ink75.xml"/><Relationship Id="rId4" Type="http://schemas.openxmlformats.org/officeDocument/2006/relationships/image" Target="../media/image315.png"/><Relationship Id="rId9" Type="http://schemas.openxmlformats.org/officeDocument/2006/relationships/image" Target="../media/image71.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png"/><Relationship Id="rId18" Type="http://schemas.openxmlformats.org/officeDocument/2006/relationships/customXml" Target="../ink/ink5.xml"/><Relationship Id="rId3" Type="http://schemas.openxmlformats.org/officeDocument/2006/relationships/image" Target="../media/image3.png"/><Relationship Id="rId7" Type="http://schemas.openxmlformats.org/officeDocument/2006/relationships/customXml" Target="../ink/ink1.xml"/><Relationship Id="rId12" Type="http://schemas.openxmlformats.org/officeDocument/2006/relationships/image" Target="../media/image7.png"/><Relationship Id="rId17" Type="http://schemas.openxmlformats.org/officeDocument/2006/relationships/image" Target="../media/image42.png"/><Relationship Id="rId2" Type="http://schemas.openxmlformats.org/officeDocument/2006/relationships/notesSlide" Target="../notesSlides/notesSlide1.xml"/><Relationship Id="rId16" Type="http://schemas.openxmlformats.org/officeDocument/2006/relationships/customXml" Target="../ink/ink4.xml"/><Relationship Id="rId20"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png"/><Relationship Id="rId15" Type="http://schemas.openxmlformats.org/officeDocument/2006/relationships/image" Target="../media/image41.png"/><Relationship Id="rId10" Type="http://schemas.openxmlformats.org/officeDocument/2006/relationships/image" Target="../media/image37.png"/><Relationship Id="rId19" Type="http://schemas.openxmlformats.org/officeDocument/2006/relationships/image" Target="../media/image43.png"/><Relationship Id="rId4" Type="http://schemas.microsoft.com/office/2007/relationships/hdphoto" Target="../media/hdphoto1.wdp"/><Relationship Id="rId9" Type="http://schemas.openxmlformats.org/officeDocument/2006/relationships/customXml" Target="../ink/ink2.xml"/><Relationship Id="rId14" Type="http://schemas.openxmlformats.org/officeDocument/2006/relationships/customXml" Target="../ink/ink3.xml"/></Relationships>
</file>

<file path=ppt/slides/_rels/slide40.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customXml" Target="../ink/ink79.xml"/><Relationship Id="rId2" Type="http://schemas.openxmlformats.org/officeDocument/2006/relationships/customXml" Target="../ink/ink77.xml"/><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customXml" Target="../ink/ink78.xml"/><Relationship Id="rId10" Type="http://schemas.openxmlformats.org/officeDocument/2006/relationships/image" Target="../media/image57.png"/><Relationship Id="rId4" Type="http://schemas.openxmlformats.org/officeDocument/2006/relationships/image" Target="../media/image315.pn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customXml" Target="../ink/ink82.xml"/><Relationship Id="rId2" Type="http://schemas.openxmlformats.org/officeDocument/2006/relationships/customXml" Target="../ink/ink80.xml"/><Relationship Id="rId1" Type="http://schemas.openxmlformats.org/officeDocument/2006/relationships/slideLayout" Target="../slideLayouts/slideLayout7.xml"/><Relationship Id="rId6" Type="http://schemas.openxmlformats.org/officeDocument/2006/relationships/image" Target="../media/image410.png"/><Relationship Id="rId11" Type="http://schemas.openxmlformats.org/officeDocument/2006/relationships/image" Target="../media/image73.png"/><Relationship Id="rId5" Type="http://schemas.openxmlformats.org/officeDocument/2006/relationships/customXml" Target="../ink/ink81.xml"/><Relationship Id="rId10" Type="http://schemas.openxmlformats.org/officeDocument/2006/relationships/customXml" Target="../ink/ink83.xml"/><Relationship Id="rId4" Type="http://schemas.openxmlformats.org/officeDocument/2006/relationships/image" Target="../media/image315.png"/><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customXml" Target="../ink/ink86.xml"/><Relationship Id="rId13" Type="http://schemas.openxmlformats.org/officeDocument/2006/relationships/image" Target="../media/image551.png"/><Relationship Id="rId18" Type="http://schemas.openxmlformats.org/officeDocument/2006/relationships/customXml" Target="../ink/ink91.xml"/><Relationship Id="rId26" Type="http://schemas.openxmlformats.org/officeDocument/2006/relationships/customXml" Target="../ink/ink95.xml"/><Relationship Id="rId3" Type="http://schemas.openxmlformats.org/officeDocument/2006/relationships/image" Target="../media/image76.png"/><Relationship Id="rId21" Type="http://schemas.openxmlformats.org/officeDocument/2006/relationships/image" Target="../media/image591.png"/><Relationship Id="rId7" Type="http://schemas.openxmlformats.org/officeDocument/2006/relationships/image" Target="../media/image521.png"/><Relationship Id="rId12" Type="http://schemas.openxmlformats.org/officeDocument/2006/relationships/customXml" Target="../ink/ink88.xml"/><Relationship Id="rId17" Type="http://schemas.openxmlformats.org/officeDocument/2006/relationships/image" Target="../media/image320.png"/><Relationship Id="rId25" Type="http://schemas.openxmlformats.org/officeDocument/2006/relationships/image" Target="../media/image611.png"/><Relationship Id="rId2" Type="http://schemas.openxmlformats.org/officeDocument/2006/relationships/image" Target="../media/image75.png"/><Relationship Id="rId16" Type="http://schemas.openxmlformats.org/officeDocument/2006/relationships/customXml" Target="../ink/ink90.xml"/><Relationship Id="rId20" Type="http://schemas.openxmlformats.org/officeDocument/2006/relationships/customXml" Target="../ink/ink92.xml"/><Relationship Id="rId29" Type="http://schemas.openxmlformats.org/officeDocument/2006/relationships/image" Target="../media/image721.png"/><Relationship Id="rId1" Type="http://schemas.openxmlformats.org/officeDocument/2006/relationships/slideLayout" Target="../slideLayouts/slideLayout7.xml"/><Relationship Id="rId6" Type="http://schemas.openxmlformats.org/officeDocument/2006/relationships/customXml" Target="../ink/ink85.xml"/><Relationship Id="rId11" Type="http://schemas.openxmlformats.org/officeDocument/2006/relationships/image" Target="../media/image541.png"/><Relationship Id="rId24" Type="http://schemas.openxmlformats.org/officeDocument/2006/relationships/customXml" Target="../ink/ink94.xml"/><Relationship Id="rId5" Type="http://schemas.openxmlformats.org/officeDocument/2006/relationships/image" Target="../media/image512.png"/><Relationship Id="rId15" Type="http://schemas.openxmlformats.org/officeDocument/2006/relationships/image" Target="../media/image561.png"/><Relationship Id="rId23" Type="http://schemas.openxmlformats.org/officeDocument/2006/relationships/image" Target="../media/image601.png"/><Relationship Id="rId28" Type="http://schemas.openxmlformats.org/officeDocument/2006/relationships/customXml" Target="../ink/ink96.xml"/><Relationship Id="rId10" Type="http://schemas.openxmlformats.org/officeDocument/2006/relationships/customXml" Target="../ink/ink87.xml"/><Relationship Id="rId19" Type="http://schemas.openxmlformats.org/officeDocument/2006/relationships/image" Target="../media/image581.png"/><Relationship Id="rId4" Type="http://schemas.openxmlformats.org/officeDocument/2006/relationships/customXml" Target="../ink/ink84.xml"/><Relationship Id="rId9" Type="http://schemas.openxmlformats.org/officeDocument/2006/relationships/image" Target="../media/image531.png"/><Relationship Id="rId14" Type="http://schemas.openxmlformats.org/officeDocument/2006/relationships/customXml" Target="../ink/ink89.xml"/><Relationship Id="rId22" Type="http://schemas.openxmlformats.org/officeDocument/2006/relationships/customXml" Target="../ink/ink93.xml"/><Relationship Id="rId27" Type="http://schemas.openxmlformats.org/officeDocument/2006/relationships/image" Target="../media/image330.png"/></Relationships>
</file>

<file path=ppt/slides/_rels/slide44.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customXml" Target="../ink/ink97.xml"/><Relationship Id="rId7" Type="http://schemas.openxmlformats.org/officeDocument/2006/relationships/customXml" Target="../ink/ink99.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90.png"/><Relationship Id="rId5" Type="http://schemas.openxmlformats.org/officeDocument/2006/relationships/customXml" Target="../ink/ink98.xml"/><Relationship Id="rId4" Type="http://schemas.openxmlformats.org/officeDocument/2006/relationships/image" Target="../media/image811.png"/><Relationship Id="rId9"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customXml" Target="../ink/ink100.xml"/><Relationship Id="rId7" Type="http://schemas.openxmlformats.org/officeDocument/2006/relationships/customXml" Target="../ink/ink102.xml"/><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customXml" Target="../ink/ink101.xml"/><Relationship Id="rId4" Type="http://schemas.openxmlformats.org/officeDocument/2006/relationships/image" Target="../media/image145.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22.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customXml" Target="../ink/ink104.xml"/><Relationship Id="rId5" Type="http://schemas.openxmlformats.org/officeDocument/2006/relationships/image" Target="../media/image310.png"/><Relationship Id="rId4" Type="http://schemas.openxmlformats.org/officeDocument/2006/relationships/customXml" Target="../ink/ink103.xm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170.png"/><Relationship Id="rId4" Type="http://schemas.openxmlformats.org/officeDocument/2006/relationships/customXml" Target="../ink/ink105.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111.xml"/><Relationship Id="rId18" Type="http://schemas.openxmlformats.org/officeDocument/2006/relationships/image" Target="../media/image1310.png"/><Relationship Id="rId3" Type="http://schemas.openxmlformats.org/officeDocument/2006/relationships/image" Target="../media/image2100.png"/><Relationship Id="rId21" Type="http://schemas.openxmlformats.org/officeDocument/2006/relationships/customXml" Target="../ink/ink115.xml"/><Relationship Id="rId7" Type="http://schemas.openxmlformats.org/officeDocument/2006/relationships/image" Target="../media/image411.png"/><Relationship Id="rId12" Type="http://schemas.openxmlformats.org/officeDocument/2006/relationships/image" Target="../media/image1011.png"/><Relationship Id="rId17" Type="http://schemas.openxmlformats.org/officeDocument/2006/relationships/customXml" Target="../ink/ink113.xml"/><Relationship Id="rId2" Type="http://schemas.openxmlformats.org/officeDocument/2006/relationships/customXml" Target="../ink/ink106.xml"/><Relationship Id="rId16" Type="http://schemas.openxmlformats.org/officeDocument/2006/relationships/image" Target="../media/image1210.png"/><Relationship Id="rId20"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customXml" Target="../ink/ink108.xml"/><Relationship Id="rId11" Type="http://schemas.openxmlformats.org/officeDocument/2006/relationships/customXml" Target="../ink/ink110.xml"/><Relationship Id="rId5" Type="http://schemas.openxmlformats.org/officeDocument/2006/relationships/image" Target="../media/image314.png"/><Relationship Id="rId15" Type="http://schemas.openxmlformats.org/officeDocument/2006/relationships/customXml" Target="../ink/ink112.xml"/><Relationship Id="rId10" Type="http://schemas.openxmlformats.org/officeDocument/2006/relationships/image" Target="../media/image910.png"/><Relationship Id="rId19" Type="http://schemas.openxmlformats.org/officeDocument/2006/relationships/customXml" Target="../ink/ink114.xml"/><Relationship Id="rId4" Type="http://schemas.openxmlformats.org/officeDocument/2006/relationships/customXml" Target="../ink/ink107.xml"/><Relationship Id="rId9" Type="http://schemas.openxmlformats.org/officeDocument/2006/relationships/customXml" Target="../ink/ink109.xml"/><Relationship Id="rId14" Type="http://schemas.openxmlformats.org/officeDocument/2006/relationships/image" Target="../media/image1110.png"/><Relationship Id="rId22" Type="http://schemas.openxmlformats.org/officeDocument/2006/relationships/image" Target="../media/image150.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C6A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FA28-BC3B-2115-3409-8831FB27CCE9}"/>
              </a:ext>
            </a:extLst>
          </p:cNvPr>
          <p:cNvSpPr>
            <a:spLocks noGrp="1"/>
          </p:cNvSpPr>
          <p:nvPr>
            <p:ph type="ctrTitle"/>
          </p:nvPr>
        </p:nvSpPr>
        <p:spPr>
          <a:xfrm rot="21309823">
            <a:off x="2855678" y="1034105"/>
            <a:ext cx="6480643" cy="2125491"/>
          </a:xfrm>
          <a:solidFill>
            <a:srgbClr val="A10183"/>
          </a:solidFill>
        </p:spPr>
        <p:txBody>
          <a:bodyPr anchor="ctr" anchorCtr="0">
            <a:normAutofit/>
          </a:bodyPr>
          <a:lstStyle/>
          <a:p>
            <a:r>
              <a:rPr lang="en-US" dirty="0">
                <a:solidFill>
                  <a:schemeClr val="bg1"/>
                </a:solidFill>
                <a:latin typeface="Inconsolata" pitchFamily="2" charset="77"/>
                <a:ea typeface="Inconsolata" pitchFamily="2" charset="77"/>
              </a:rPr>
              <a:t>Everyday AI!</a:t>
            </a:r>
          </a:p>
        </p:txBody>
      </p:sp>
      <p:sp>
        <p:nvSpPr>
          <p:cNvPr id="3" name="Subtitle 2">
            <a:extLst>
              <a:ext uri="{FF2B5EF4-FFF2-40B4-BE49-F238E27FC236}">
                <a16:creationId xmlns:a16="http://schemas.microsoft.com/office/drawing/2014/main" id="{51F16C9D-6F08-2872-39D6-633AF25E1E33}"/>
              </a:ext>
            </a:extLst>
          </p:cNvPr>
          <p:cNvSpPr>
            <a:spLocks noGrp="1"/>
          </p:cNvSpPr>
          <p:nvPr>
            <p:ph type="subTitle" idx="1"/>
          </p:nvPr>
        </p:nvSpPr>
        <p:spPr>
          <a:xfrm>
            <a:off x="1524000" y="4083951"/>
            <a:ext cx="9144000" cy="1655762"/>
          </a:xfrm>
        </p:spPr>
        <p:txBody>
          <a:bodyPr>
            <a:normAutofit lnSpcReduction="10000"/>
          </a:bodyPr>
          <a:lstStyle/>
          <a:p>
            <a:pPr algn="l"/>
            <a:r>
              <a:rPr lang="en-US" b="1" dirty="0">
                <a:latin typeface="Inconsolata" pitchFamily="2" charset="77"/>
                <a:ea typeface="Inconsolata" pitchFamily="2" charset="77"/>
              </a:rPr>
              <a:t>Jonathan Soma</a:t>
            </a:r>
          </a:p>
          <a:p>
            <a:pPr algn="l"/>
            <a:r>
              <a:rPr lang="en-US" dirty="0">
                <a:latin typeface="Inconsolata" pitchFamily="2" charset="77"/>
                <a:ea typeface="Inconsolata" pitchFamily="2" charset="77"/>
              </a:rPr>
              <a:t>Knight Chair in Data Journalism</a:t>
            </a:r>
          </a:p>
          <a:p>
            <a:pPr algn="l"/>
            <a:r>
              <a:rPr lang="en-US" dirty="0">
                <a:latin typeface="Inconsolata" pitchFamily="2" charset="77"/>
                <a:ea typeface="Inconsolata" pitchFamily="2" charset="77"/>
              </a:rPr>
              <a:t>Columbia University Graduate School of Journalism</a:t>
            </a:r>
          </a:p>
          <a:p>
            <a:pPr algn="l"/>
            <a:r>
              <a:rPr lang="en-US" dirty="0" err="1">
                <a:latin typeface="Inconsolata" pitchFamily="2" charset="77"/>
                <a:ea typeface="Inconsolata" pitchFamily="2" charset="77"/>
              </a:rPr>
              <a:t>jonathansoma.com</a:t>
            </a:r>
            <a:r>
              <a:rPr lang="en-US" dirty="0">
                <a:latin typeface="Inconsolata" pitchFamily="2" charset="77"/>
                <a:ea typeface="Inconsolata" pitchFamily="2" charset="77"/>
              </a:rPr>
              <a:t> </a:t>
            </a:r>
            <a:r>
              <a:rPr lang="en-US" b="0" i="0" dirty="0">
                <a:solidFill>
                  <a:srgbClr val="202122"/>
                </a:solidFill>
                <a:effectLst/>
                <a:latin typeface="Inconsolata" pitchFamily="2" charset="77"/>
                <a:ea typeface="Inconsolata" pitchFamily="2" charset="77"/>
              </a:rPr>
              <a:t>⠿</a:t>
            </a:r>
            <a:r>
              <a:rPr lang="en-US" dirty="0">
                <a:latin typeface="Inconsolata" pitchFamily="2" charset="77"/>
                <a:ea typeface="Inconsolata" pitchFamily="2" charset="77"/>
              </a:rPr>
              <a:t> @</a:t>
            </a:r>
            <a:r>
              <a:rPr lang="en-US" dirty="0" err="1">
                <a:latin typeface="Inconsolata" pitchFamily="2" charset="77"/>
                <a:ea typeface="Inconsolata" pitchFamily="2" charset="77"/>
              </a:rPr>
              <a:t>dangerscarf</a:t>
            </a:r>
            <a:r>
              <a:rPr lang="en-US" dirty="0">
                <a:latin typeface="Inconsolata" pitchFamily="2" charset="77"/>
                <a:ea typeface="Inconsolata" pitchFamily="2" charset="77"/>
              </a:rPr>
              <a:t> </a:t>
            </a:r>
            <a:r>
              <a:rPr lang="en-US" b="0" i="0" dirty="0">
                <a:solidFill>
                  <a:srgbClr val="202122"/>
                </a:solidFill>
                <a:effectLst/>
                <a:latin typeface="Inconsolata" pitchFamily="2" charset="77"/>
                <a:ea typeface="Inconsolata" pitchFamily="2" charset="77"/>
              </a:rPr>
              <a:t>⠿</a:t>
            </a:r>
            <a:r>
              <a:rPr lang="en-US" dirty="0">
                <a:latin typeface="Inconsolata" pitchFamily="2" charset="77"/>
                <a:ea typeface="Inconsolata" pitchFamily="2" charset="77"/>
              </a:rPr>
              <a:t> js4571@columbia.edu</a:t>
            </a:r>
          </a:p>
        </p:txBody>
      </p:sp>
      <p:sp>
        <p:nvSpPr>
          <p:cNvPr id="4" name="TextBox 3">
            <a:extLst>
              <a:ext uri="{FF2B5EF4-FFF2-40B4-BE49-F238E27FC236}">
                <a16:creationId xmlns:a16="http://schemas.microsoft.com/office/drawing/2014/main" id="{56F8124C-B6F7-8CD0-1B14-7104182B53A8}"/>
              </a:ext>
            </a:extLst>
          </p:cNvPr>
          <p:cNvSpPr txBox="1"/>
          <p:nvPr/>
        </p:nvSpPr>
        <p:spPr>
          <a:xfrm rot="292051">
            <a:off x="6451125" y="3605803"/>
            <a:ext cx="5519460" cy="492443"/>
          </a:xfrm>
          <a:prstGeom prst="rect">
            <a:avLst/>
          </a:prstGeom>
          <a:solidFill>
            <a:schemeClr val="bg1"/>
          </a:solidFill>
        </p:spPr>
        <p:txBody>
          <a:bodyPr wrap="none" rtlCol="0">
            <a:spAutoFit/>
          </a:bodyPr>
          <a:lstStyle/>
          <a:p>
            <a:r>
              <a:rPr lang="en-US" sz="2600" dirty="0">
                <a:latin typeface="Inconsolata" pitchFamily="2" charset="77"/>
                <a:ea typeface="Inconsolata" pitchFamily="2" charset="77"/>
              </a:rPr>
              <a:t>https://</a:t>
            </a:r>
            <a:r>
              <a:rPr lang="en-US" sz="2600" dirty="0" err="1">
                <a:latin typeface="Inconsolata" pitchFamily="2" charset="77"/>
                <a:ea typeface="Inconsolata" pitchFamily="2" charset="77"/>
              </a:rPr>
              <a:t>bit.ly</a:t>
            </a:r>
            <a:r>
              <a:rPr lang="en-US" sz="2600" dirty="0">
                <a:latin typeface="Inconsolata" pitchFamily="2" charset="77"/>
                <a:ea typeface="Inconsolata" pitchFamily="2" charset="77"/>
              </a:rPr>
              <a:t>/soma-second-draft</a:t>
            </a:r>
          </a:p>
        </p:txBody>
      </p:sp>
    </p:spTree>
    <p:extLst>
      <p:ext uri="{BB962C8B-B14F-4D97-AF65-F5344CB8AC3E}">
        <p14:creationId xmlns:p14="http://schemas.microsoft.com/office/powerpoint/2010/main" val="3585263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A6D3EA-1548-2BA2-8E91-B65449A78F1F}"/>
              </a:ext>
            </a:extLst>
          </p:cNvPr>
          <p:cNvPicPr>
            <a:picLocks noChangeAspect="1"/>
          </p:cNvPicPr>
          <p:nvPr/>
        </p:nvPicPr>
        <p:blipFill>
          <a:blip r:embed="rId2"/>
          <a:stretch>
            <a:fillRect/>
          </a:stretch>
        </p:blipFill>
        <p:spPr>
          <a:xfrm>
            <a:off x="2018" y="86193"/>
            <a:ext cx="12189982" cy="668561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06EDE1B-3984-12CA-01D0-67541FDA378A}"/>
                  </a:ext>
                </a:extLst>
              </p14:cNvPr>
              <p14:cNvContentPartPr/>
              <p14:nvPr/>
            </p14:nvContentPartPr>
            <p14:xfrm>
              <a:off x="9419640" y="955381"/>
              <a:ext cx="2772360" cy="861120"/>
            </p14:xfrm>
          </p:contentPart>
        </mc:Choice>
        <mc:Fallback xmlns="">
          <p:pic>
            <p:nvPicPr>
              <p:cNvPr id="3" name="Ink 2">
                <a:extLst>
                  <a:ext uri="{FF2B5EF4-FFF2-40B4-BE49-F238E27FC236}">
                    <a16:creationId xmlns:a16="http://schemas.microsoft.com/office/drawing/2014/main" id="{506EDE1B-3984-12CA-01D0-67541FDA378A}"/>
                  </a:ext>
                </a:extLst>
              </p:cNvPr>
              <p:cNvPicPr/>
              <p:nvPr/>
            </p:nvPicPr>
            <p:blipFill>
              <a:blip r:embed="rId4"/>
              <a:stretch>
                <a:fillRect/>
              </a:stretch>
            </p:blipFill>
            <p:spPr>
              <a:xfrm>
                <a:off x="9383640" y="919381"/>
                <a:ext cx="2844000" cy="932760"/>
              </a:xfrm>
              <a:prstGeom prst="rect">
                <a:avLst/>
              </a:prstGeom>
            </p:spPr>
          </p:pic>
        </mc:Fallback>
      </mc:AlternateContent>
    </p:spTree>
    <p:extLst>
      <p:ext uri="{BB962C8B-B14F-4D97-AF65-F5344CB8AC3E}">
        <p14:creationId xmlns:p14="http://schemas.microsoft.com/office/powerpoint/2010/main" val="88268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F225F-3A8F-79F8-1DBF-A318DD0C368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8519601" cy="5413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4EBBF0B-7A9E-4E50-6DF6-8BD7180C8D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727221">
            <a:off x="4218762" y="2564051"/>
            <a:ext cx="8525307" cy="14227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6BC1C544-9A0C-8FE1-C7C1-14DAA5B9EE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0727221">
            <a:off x="5072411" y="3507331"/>
            <a:ext cx="11385295" cy="570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86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96A33-AE5C-1958-33CB-4E81E3D43D4C}"/>
              </a:ext>
            </a:extLst>
          </p:cNvPr>
          <p:cNvPicPr>
            <a:picLocks noChangeAspect="1"/>
          </p:cNvPicPr>
          <p:nvPr/>
        </p:nvPicPr>
        <p:blipFill>
          <a:blip r:embed="rId2"/>
          <a:stretch>
            <a:fillRect/>
          </a:stretch>
        </p:blipFill>
        <p:spPr>
          <a:xfrm>
            <a:off x="6300757" y="64648"/>
            <a:ext cx="5080000" cy="6858000"/>
          </a:xfrm>
          <a:prstGeom prst="rect">
            <a:avLst/>
          </a:prstGeom>
        </p:spPr>
      </p:pic>
      <p:pic>
        <p:nvPicPr>
          <p:cNvPr id="4" name="Picture 3">
            <a:extLst>
              <a:ext uri="{FF2B5EF4-FFF2-40B4-BE49-F238E27FC236}">
                <a16:creationId xmlns:a16="http://schemas.microsoft.com/office/drawing/2014/main" id="{DCD9DBA2-0641-99B6-AB1E-026703ACD8B1}"/>
              </a:ext>
            </a:extLst>
          </p:cNvPr>
          <p:cNvPicPr>
            <a:picLocks noChangeAspect="1"/>
          </p:cNvPicPr>
          <p:nvPr/>
        </p:nvPicPr>
        <p:blipFill>
          <a:blip r:embed="rId3"/>
          <a:stretch>
            <a:fillRect/>
          </a:stretch>
        </p:blipFill>
        <p:spPr>
          <a:xfrm>
            <a:off x="566616" y="0"/>
            <a:ext cx="5080000" cy="6858000"/>
          </a:xfrm>
          <a:prstGeom prst="rect">
            <a:avLst/>
          </a:prstGeom>
        </p:spPr>
      </p:pic>
      <p:pic>
        <p:nvPicPr>
          <p:cNvPr id="6" name="Picture 5">
            <a:extLst>
              <a:ext uri="{FF2B5EF4-FFF2-40B4-BE49-F238E27FC236}">
                <a16:creationId xmlns:a16="http://schemas.microsoft.com/office/drawing/2014/main" id="{7BBC429A-A2E9-591B-E188-D68780DE08C9}"/>
              </a:ext>
            </a:extLst>
          </p:cNvPr>
          <p:cNvPicPr>
            <a:picLocks noChangeAspect="1"/>
          </p:cNvPicPr>
          <p:nvPr/>
        </p:nvPicPr>
        <p:blipFill>
          <a:blip r:embed="rId4"/>
          <a:stretch>
            <a:fillRect/>
          </a:stretch>
        </p:blipFill>
        <p:spPr>
          <a:xfrm rot="212753">
            <a:off x="2744757" y="1311598"/>
            <a:ext cx="6702485" cy="3836219"/>
          </a:xfrm>
          <a:prstGeom prst="rect">
            <a:avLst/>
          </a:prstGeom>
        </p:spPr>
      </p:pic>
    </p:spTree>
    <p:extLst>
      <p:ext uri="{BB962C8B-B14F-4D97-AF65-F5344CB8AC3E}">
        <p14:creationId xmlns:p14="http://schemas.microsoft.com/office/powerpoint/2010/main" val="1898453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F98C0-6F8E-5997-CF26-30DF9C9B39F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DE581FF-C12B-5F9F-B393-E1DEC1691A10}"/>
              </a:ext>
            </a:extLst>
          </p:cNvPr>
          <p:cNvPicPr>
            <a:picLocks noChangeAspect="1"/>
          </p:cNvPicPr>
          <p:nvPr/>
        </p:nvPicPr>
        <p:blipFill>
          <a:blip r:embed="rId2"/>
          <a:stretch>
            <a:fillRect/>
          </a:stretch>
        </p:blipFill>
        <p:spPr>
          <a:xfrm>
            <a:off x="170934" y="317147"/>
            <a:ext cx="9013086" cy="6223705"/>
          </a:xfrm>
          <a:prstGeom prst="rect">
            <a:avLst/>
          </a:prstGeom>
        </p:spPr>
      </p:pic>
      <p:pic>
        <p:nvPicPr>
          <p:cNvPr id="3" name="Picture 2">
            <a:extLst>
              <a:ext uri="{FF2B5EF4-FFF2-40B4-BE49-F238E27FC236}">
                <a16:creationId xmlns:a16="http://schemas.microsoft.com/office/drawing/2014/main" id="{01887389-3E6A-6AE9-59BE-51621C418FFF}"/>
              </a:ext>
            </a:extLst>
          </p:cNvPr>
          <p:cNvPicPr>
            <a:picLocks noChangeAspect="1"/>
          </p:cNvPicPr>
          <p:nvPr/>
        </p:nvPicPr>
        <p:blipFill>
          <a:blip r:embed="rId3"/>
          <a:stretch>
            <a:fillRect/>
          </a:stretch>
        </p:blipFill>
        <p:spPr>
          <a:xfrm rot="824532">
            <a:off x="9403596" y="1145214"/>
            <a:ext cx="1943100" cy="20828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AC36C84-5F60-64BF-EDB5-768B69FE2B1C}"/>
                  </a:ext>
                </a:extLst>
              </p14:cNvPr>
              <p14:cNvContentPartPr/>
              <p14:nvPr/>
            </p14:nvContentPartPr>
            <p14:xfrm>
              <a:off x="4729894" y="1068461"/>
              <a:ext cx="4827600" cy="1920960"/>
            </p14:xfrm>
          </p:contentPart>
        </mc:Choice>
        <mc:Fallback xmlns="">
          <p:pic>
            <p:nvPicPr>
              <p:cNvPr id="9" name="Ink 8">
                <a:extLst>
                  <a:ext uri="{FF2B5EF4-FFF2-40B4-BE49-F238E27FC236}">
                    <a16:creationId xmlns:a16="http://schemas.microsoft.com/office/drawing/2014/main" id="{9417C713-E485-BA11-E440-52EE6A2744DF}"/>
                  </a:ext>
                </a:extLst>
              </p:cNvPr>
              <p:cNvPicPr/>
              <p:nvPr/>
            </p:nvPicPr>
            <p:blipFill>
              <a:blip r:embed="rId5"/>
              <a:stretch>
                <a:fillRect/>
              </a:stretch>
            </p:blipFill>
            <p:spPr>
              <a:xfrm>
                <a:off x="4666894" y="1005461"/>
                <a:ext cx="4953240" cy="2046600"/>
              </a:xfrm>
              <a:prstGeom prst="rect">
                <a:avLst/>
              </a:prstGeom>
            </p:spPr>
          </p:pic>
        </mc:Fallback>
      </mc:AlternateContent>
    </p:spTree>
    <p:extLst>
      <p:ext uri="{BB962C8B-B14F-4D97-AF65-F5344CB8AC3E}">
        <p14:creationId xmlns:p14="http://schemas.microsoft.com/office/powerpoint/2010/main" val="268966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0B746-9CC3-81B5-3BFE-9039B12B4137}"/>
              </a:ext>
            </a:extLst>
          </p:cNvPr>
          <p:cNvPicPr>
            <a:picLocks noChangeAspect="1"/>
          </p:cNvPicPr>
          <p:nvPr/>
        </p:nvPicPr>
        <p:blipFill>
          <a:blip r:embed="rId2"/>
          <a:stretch>
            <a:fillRect/>
          </a:stretch>
        </p:blipFill>
        <p:spPr>
          <a:xfrm>
            <a:off x="170934" y="317147"/>
            <a:ext cx="9013086" cy="6223705"/>
          </a:xfrm>
          <a:prstGeom prst="rect">
            <a:avLst/>
          </a:prstGeom>
        </p:spPr>
      </p:pic>
      <p:pic>
        <p:nvPicPr>
          <p:cNvPr id="4" name="Picture 3">
            <a:extLst>
              <a:ext uri="{FF2B5EF4-FFF2-40B4-BE49-F238E27FC236}">
                <a16:creationId xmlns:a16="http://schemas.microsoft.com/office/drawing/2014/main" id="{6D69A36B-2D96-C3B4-442F-DA06296C7BCD}"/>
              </a:ext>
            </a:extLst>
          </p:cNvPr>
          <p:cNvPicPr>
            <a:picLocks noChangeAspect="1"/>
          </p:cNvPicPr>
          <p:nvPr/>
        </p:nvPicPr>
        <p:blipFill>
          <a:blip r:embed="rId3"/>
          <a:stretch>
            <a:fillRect/>
          </a:stretch>
        </p:blipFill>
        <p:spPr>
          <a:xfrm rot="824532">
            <a:off x="9403596" y="1145214"/>
            <a:ext cx="1943100" cy="20828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6901611-FFE0-C5BE-1EC2-739A40B48F84}"/>
                  </a:ext>
                </a:extLst>
              </p14:cNvPr>
              <p14:cNvContentPartPr/>
              <p14:nvPr/>
            </p14:nvContentPartPr>
            <p14:xfrm>
              <a:off x="4729894" y="1068461"/>
              <a:ext cx="4827600" cy="1920960"/>
            </p14:xfrm>
          </p:contentPart>
        </mc:Choice>
        <mc:Fallback xmlns="">
          <p:pic>
            <p:nvPicPr>
              <p:cNvPr id="5" name="Ink 4">
                <a:extLst>
                  <a:ext uri="{FF2B5EF4-FFF2-40B4-BE49-F238E27FC236}">
                    <a16:creationId xmlns:a16="http://schemas.microsoft.com/office/drawing/2014/main" id="{26901611-FFE0-C5BE-1EC2-739A40B48F84}"/>
                  </a:ext>
                </a:extLst>
              </p:cNvPr>
              <p:cNvPicPr/>
              <p:nvPr/>
            </p:nvPicPr>
            <p:blipFill>
              <a:blip r:embed="rId5"/>
              <a:stretch>
                <a:fillRect/>
              </a:stretch>
            </p:blipFill>
            <p:spPr>
              <a:xfrm>
                <a:off x="4666894" y="1005473"/>
                <a:ext cx="4953240" cy="2046576"/>
              </a:xfrm>
              <a:prstGeom prst="rect">
                <a:avLst/>
              </a:prstGeom>
            </p:spPr>
          </p:pic>
        </mc:Fallback>
      </mc:AlternateContent>
      <p:pic>
        <p:nvPicPr>
          <p:cNvPr id="2" name="Picture 1">
            <a:extLst>
              <a:ext uri="{FF2B5EF4-FFF2-40B4-BE49-F238E27FC236}">
                <a16:creationId xmlns:a16="http://schemas.microsoft.com/office/drawing/2014/main" id="{CD7D7B8F-01D3-9AE5-73FC-7573953E3105}"/>
              </a:ext>
            </a:extLst>
          </p:cNvPr>
          <p:cNvPicPr>
            <a:picLocks noChangeAspect="1"/>
          </p:cNvPicPr>
          <p:nvPr/>
        </p:nvPicPr>
        <p:blipFill>
          <a:blip r:embed="rId6"/>
          <a:stretch>
            <a:fillRect/>
          </a:stretch>
        </p:blipFill>
        <p:spPr>
          <a:xfrm rot="21118067">
            <a:off x="2517443" y="-1"/>
            <a:ext cx="4884176" cy="6858000"/>
          </a:xfrm>
          <a:prstGeom prst="rect">
            <a:avLst/>
          </a:prstGeom>
        </p:spPr>
      </p:pic>
    </p:spTree>
    <p:extLst>
      <p:ext uri="{BB962C8B-B14F-4D97-AF65-F5344CB8AC3E}">
        <p14:creationId xmlns:p14="http://schemas.microsoft.com/office/powerpoint/2010/main" val="223793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7CB7B-7290-3FAC-D697-B8F855E2769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B97D4B-C070-D71F-26A4-5F0470420022}"/>
              </a:ext>
            </a:extLst>
          </p:cNvPr>
          <p:cNvPicPr>
            <a:picLocks noChangeAspect="1"/>
          </p:cNvPicPr>
          <p:nvPr/>
        </p:nvPicPr>
        <p:blipFill>
          <a:blip r:embed="rId2"/>
          <a:stretch>
            <a:fillRect/>
          </a:stretch>
        </p:blipFill>
        <p:spPr>
          <a:xfrm>
            <a:off x="170934" y="317147"/>
            <a:ext cx="9013086" cy="6223705"/>
          </a:xfrm>
          <a:prstGeom prst="rect">
            <a:avLst/>
          </a:prstGeom>
        </p:spPr>
      </p:pic>
      <p:pic>
        <p:nvPicPr>
          <p:cNvPr id="3" name="Picture 2">
            <a:extLst>
              <a:ext uri="{FF2B5EF4-FFF2-40B4-BE49-F238E27FC236}">
                <a16:creationId xmlns:a16="http://schemas.microsoft.com/office/drawing/2014/main" id="{374C6BB8-027B-24BF-93E2-3237E613FE8D}"/>
              </a:ext>
            </a:extLst>
          </p:cNvPr>
          <p:cNvPicPr>
            <a:picLocks noChangeAspect="1"/>
          </p:cNvPicPr>
          <p:nvPr/>
        </p:nvPicPr>
        <p:blipFill>
          <a:blip r:embed="rId3"/>
          <a:stretch>
            <a:fillRect/>
          </a:stretch>
        </p:blipFill>
        <p:spPr>
          <a:xfrm rot="824532">
            <a:off x="9403596" y="1145214"/>
            <a:ext cx="1943100" cy="20828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1F55CA5-B5A2-0E75-9CC1-80B6AAEF448F}"/>
                  </a:ext>
                </a:extLst>
              </p14:cNvPr>
              <p14:cNvContentPartPr/>
              <p14:nvPr/>
            </p14:nvContentPartPr>
            <p14:xfrm>
              <a:off x="4729894" y="1068461"/>
              <a:ext cx="4827600" cy="1920960"/>
            </p14:xfrm>
          </p:contentPart>
        </mc:Choice>
        <mc:Fallback xmlns="">
          <p:pic>
            <p:nvPicPr>
              <p:cNvPr id="9" name="Ink 8">
                <a:extLst>
                  <a:ext uri="{FF2B5EF4-FFF2-40B4-BE49-F238E27FC236}">
                    <a16:creationId xmlns:a16="http://schemas.microsoft.com/office/drawing/2014/main" id="{9417C713-E485-BA11-E440-52EE6A2744DF}"/>
                  </a:ext>
                </a:extLst>
              </p:cNvPr>
              <p:cNvPicPr/>
              <p:nvPr/>
            </p:nvPicPr>
            <p:blipFill>
              <a:blip r:embed="rId5"/>
              <a:stretch>
                <a:fillRect/>
              </a:stretch>
            </p:blipFill>
            <p:spPr>
              <a:xfrm>
                <a:off x="4666894" y="1005461"/>
                <a:ext cx="4953240" cy="2046600"/>
              </a:xfrm>
              <a:prstGeom prst="rect">
                <a:avLst/>
              </a:prstGeom>
            </p:spPr>
          </p:pic>
        </mc:Fallback>
      </mc:AlternateContent>
      <p:pic>
        <p:nvPicPr>
          <p:cNvPr id="11" name="Picture 10">
            <a:extLst>
              <a:ext uri="{FF2B5EF4-FFF2-40B4-BE49-F238E27FC236}">
                <a16:creationId xmlns:a16="http://schemas.microsoft.com/office/drawing/2014/main" id="{9F5C6767-4C9A-7240-8420-9C03A8A3FAFB}"/>
              </a:ext>
            </a:extLst>
          </p:cNvPr>
          <p:cNvPicPr>
            <a:picLocks noChangeAspect="1"/>
          </p:cNvPicPr>
          <p:nvPr/>
        </p:nvPicPr>
        <p:blipFill>
          <a:blip r:embed="rId6"/>
          <a:stretch>
            <a:fillRect/>
          </a:stretch>
        </p:blipFill>
        <p:spPr>
          <a:xfrm rot="322026">
            <a:off x="2943443" y="-1"/>
            <a:ext cx="5383352" cy="6858000"/>
          </a:xfrm>
          <a:prstGeom prst="rect">
            <a:avLst/>
          </a:prstGeom>
        </p:spPr>
      </p:pic>
    </p:spTree>
    <p:extLst>
      <p:ext uri="{BB962C8B-B14F-4D97-AF65-F5344CB8AC3E}">
        <p14:creationId xmlns:p14="http://schemas.microsoft.com/office/powerpoint/2010/main" val="131489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1DDF5E-1B7B-8371-FC3E-6B49FD021B9F}"/>
              </a:ext>
            </a:extLst>
          </p:cNvPr>
          <p:cNvGrpSpPr/>
          <p:nvPr/>
        </p:nvGrpSpPr>
        <p:grpSpPr>
          <a:xfrm rot="21390007">
            <a:off x="4859679" y="1889594"/>
            <a:ext cx="7489213" cy="4744235"/>
            <a:chOff x="528066" y="-17412"/>
            <a:chExt cx="11303000" cy="6838639"/>
          </a:xfrm>
        </p:grpSpPr>
        <p:pic>
          <p:nvPicPr>
            <p:cNvPr id="4" name="Picture 6">
              <a:extLst>
                <a:ext uri="{FF2B5EF4-FFF2-40B4-BE49-F238E27FC236}">
                  <a16:creationId xmlns:a16="http://schemas.microsoft.com/office/drawing/2014/main" id="{51934E66-6EE5-C33A-4BF4-5745A6523D4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8066" y="-17412"/>
              <a:ext cx="113030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D9769FA9-BF11-7C17-37A6-19DD92B2258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6354" y="1498739"/>
              <a:ext cx="11255676" cy="38605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3F002C06-88A9-CF39-DDA9-1D4241B8D00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3504" y="5322684"/>
              <a:ext cx="11064240" cy="149854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B441A121-0EBC-156F-8D37-627855A3EC1A}"/>
              </a:ext>
            </a:extLst>
          </p:cNvPr>
          <p:cNvPicPr>
            <a:picLocks noChangeAspect="1"/>
          </p:cNvPicPr>
          <p:nvPr/>
        </p:nvPicPr>
        <p:blipFill>
          <a:blip r:embed="rId5"/>
          <a:stretch>
            <a:fillRect/>
          </a:stretch>
        </p:blipFill>
        <p:spPr>
          <a:xfrm rot="514179">
            <a:off x="117231" y="-22279"/>
            <a:ext cx="4309588" cy="5817944"/>
          </a:xfrm>
          <a:prstGeom prst="rect">
            <a:avLst/>
          </a:prstGeom>
        </p:spPr>
      </p:pic>
      <p:pic>
        <p:nvPicPr>
          <p:cNvPr id="8" name="Picture 2">
            <a:extLst>
              <a:ext uri="{FF2B5EF4-FFF2-40B4-BE49-F238E27FC236}">
                <a16:creationId xmlns:a16="http://schemas.microsoft.com/office/drawing/2014/main" id="{E2ADF307-2730-302B-685E-D0B6A0C20CF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72025" y="3763766"/>
            <a:ext cx="2945359" cy="252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814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D865B1-3D3A-C7B0-B3E3-D3B6B5507AC5}"/>
              </a:ext>
            </a:extLst>
          </p:cNvPr>
          <p:cNvPicPr>
            <a:picLocks noChangeAspect="1"/>
          </p:cNvPicPr>
          <p:nvPr/>
        </p:nvPicPr>
        <p:blipFill>
          <a:blip r:embed="rId2"/>
          <a:stretch>
            <a:fillRect/>
          </a:stretch>
        </p:blipFill>
        <p:spPr>
          <a:xfrm>
            <a:off x="153875" y="284357"/>
            <a:ext cx="9701690" cy="5629746"/>
          </a:xfrm>
          <a:prstGeom prst="rect">
            <a:avLst/>
          </a:prstGeom>
        </p:spPr>
      </p:pic>
      <p:pic>
        <p:nvPicPr>
          <p:cNvPr id="3" name="Picture 2">
            <a:extLst>
              <a:ext uri="{FF2B5EF4-FFF2-40B4-BE49-F238E27FC236}">
                <a16:creationId xmlns:a16="http://schemas.microsoft.com/office/drawing/2014/main" id="{405F885F-9C07-FCF6-44EE-DF16BE972956}"/>
              </a:ext>
            </a:extLst>
          </p:cNvPr>
          <p:cNvPicPr>
            <a:picLocks noChangeAspect="1"/>
          </p:cNvPicPr>
          <p:nvPr/>
        </p:nvPicPr>
        <p:blipFill>
          <a:blip r:embed="rId3"/>
          <a:stretch>
            <a:fillRect/>
          </a:stretch>
        </p:blipFill>
        <p:spPr>
          <a:xfrm rot="21369343">
            <a:off x="2336435" y="3429000"/>
            <a:ext cx="9567051" cy="2968090"/>
          </a:xfrm>
          <a:prstGeom prst="rect">
            <a:avLst/>
          </a:prstGeom>
        </p:spPr>
      </p:pic>
      <p:sp>
        <p:nvSpPr>
          <p:cNvPr id="4" name="TextBox 3">
            <a:extLst>
              <a:ext uri="{FF2B5EF4-FFF2-40B4-BE49-F238E27FC236}">
                <a16:creationId xmlns:a16="http://schemas.microsoft.com/office/drawing/2014/main" id="{69450EC5-D37D-D42F-D640-1DD46352BFE6}"/>
              </a:ext>
            </a:extLst>
          </p:cNvPr>
          <p:cNvSpPr txBox="1"/>
          <p:nvPr/>
        </p:nvSpPr>
        <p:spPr>
          <a:xfrm rot="580541">
            <a:off x="9464744" y="485943"/>
            <a:ext cx="2314096" cy="553998"/>
          </a:xfrm>
          <a:prstGeom prst="rect">
            <a:avLst/>
          </a:prstGeom>
          <a:solidFill>
            <a:schemeClr val="accent5">
              <a:lumMod val="60000"/>
              <a:lumOff val="40000"/>
            </a:schemeClr>
          </a:solidFill>
        </p:spPr>
        <p:txBody>
          <a:bodyPr wrap="square" rtlCol="0">
            <a:spAutoFit/>
          </a:bodyPr>
          <a:lstStyle/>
          <a:p>
            <a:pPr algn="ctr"/>
            <a:r>
              <a:rPr lang="en-US" sz="3000" dirty="0">
                <a:solidFill>
                  <a:schemeClr val="bg1"/>
                </a:solidFill>
                <a:latin typeface="Inconsolata" pitchFamily="2" charset="77"/>
                <a:ea typeface="Inconsolata" pitchFamily="2" charset="77"/>
              </a:rPr>
              <a:t>an example</a:t>
            </a:r>
          </a:p>
        </p:txBody>
      </p:sp>
    </p:spTree>
    <p:extLst>
      <p:ext uri="{BB962C8B-B14F-4D97-AF65-F5344CB8AC3E}">
        <p14:creationId xmlns:p14="http://schemas.microsoft.com/office/powerpoint/2010/main" val="81862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5616CD-E471-56A5-5065-AD278FC8A310}"/>
              </a:ext>
            </a:extLst>
          </p:cNvPr>
          <p:cNvPicPr>
            <a:picLocks noChangeAspect="1"/>
          </p:cNvPicPr>
          <p:nvPr/>
        </p:nvPicPr>
        <p:blipFill>
          <a:blip r:embed="rId2"/>
          <a:stretch>
            <a:fillRect/>
          </a:stretch>
        </p:blipFill>
        <p:spPr>
          <a:xfrm>
            <a:off x="0" y="221226"/>
            <a:ext cx="9925666" cy="5759716"/>
          </a:xfrm>
          <a:prstGeom prst="rect">
            <a:avLst/>
          </a:prstGeom>
        </p:spPr>
      </p:pic>
      <p:pic>
        <p:nvPicPr>
          <p:cNvPr id="5" name="Picture 4">
            <a:extLst>
              <a:ext uri="{FF2B5EF4-FFF2-40B4-BE49-F238E27FC236}">
                <a16:creationId xmlns:a16="http://schemas.microsoft.com/office/drawing/2014/main" id="{187AA52A-AFF1-2F79-FDEB-1EC4BD68E5C3}"/>
              </a:ext>
            </a:extLst>
          </p:cNvPr>
          <p:cNvPicPr>
            <a:picLocks noChangeAspect="1"/>
          </p:cNvPicPr>
          <p:nvPr/>
        </p:nvPicPr>
        <p:blipFill>
          <a:blip r:embed="rId3"/>
          <a:stretch>
            <a:fillRect/>
          </a:stretch>
        </p:blipFill>
        <p:spPr>
          <a:xfrm rot="21267549">
            <a:off x="1669313" y="4346101"/>
            <a:ext cx="10290354" cy="1598373"/>
          </a:xfrm>
          <a:prstGeom prst="rect">
            <a:avLst/>
          </a:prstGeom>
        </p:spPr>
      </p:pic>
      <p:sp>
        <p:nvSpPr>
          <p:cNvPr id="3" name="TextBox 2">
            <a:extLst>
              <a:ext uri="{FF2B5EF4-FFF2-40B4-BE49-F238E27FC236}">
                <a16:creationId xmlns:a16="http://schemas.microsoft.com/office/drawing/2014/main" id="{02CFCE63-F85C-69FC-CEB4-06C8C2241AA9}"/>
              </a:ext>
            </a:extLst>
          </p:cNvPr>
          <p:cNvSpPr txBox="1"/>
          <p:nvPr/>
        </p:nvSpPr>
        <p:spPr>
          <a:xfrm rot="580541">
            <a:off x="9464744" y="485943"/>
            <a:ext cx="2314096" cy="553998"/>
          </a:xfrm>
          <a:prstGeom prst="rect">
            <a:avLst/>
          </a:prstGeom>
          <a:solidFill>
            <a:schemeClr val="accent5">
              <a:lumMod val="60000"/>
              <a:lumOff val="40000"/>
            </a:schemeClr>
          </a:solidFill>
        </p:spPr>
        <p:txBody>
          <a:bodyPr wrap="square" rtlCol="0">
            <a:spAutoFit/>
          </a:bodyPr>
          <a:lstStyle/>
          <a:p>
            <a:pPr algn="ctr"/>
            <a:r>
              <a:rPr lang="en-US" sz="3000" dirty="0">
                <a:solidFill>
                  <a:schemeClr val="bg1"/>
                </a:solidFill>
                <a:latin typeface="Inconsolata" pitchFamily="2" charset="77"/>
                <a:ea typeface="Inconsolata" pitchFamily="2" charset="77"/>
              </a:rPr>
              <a:t>an example</a:t>
            </a:r>
          </a:p>
        </p:txBody>
      </p:sp>
    </p:spTree>
    <p:extLst>
      <p:ext uri="{BB962C8B-B14F-4D97-AF65-F5344CB8AC3E}">
        <p14:creationId xmlns:p14="http://schemas.microsoft.com/office/powerpoint/2010/main" val="10699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2DF4A5-6D43-5CCF-7900-1F9ECA2919F1}"/>
              </a:ext>
            </a:extLst>
          </p:cNvPr>
          <p:cNvPicPr>
            <a:picLocks noChangeAspect="1"/>
          </p:cNvPicPr>
          <p:nvPr/>
        </p:nvPicPr>
        <p:blipFill>
          <a:blip r:embed="rId2"/>
          <a:stretch>
            <a:fillRect/>
          </a:stretch>
        </p:blipFill>
        <p:spPr>
          <a:xfrm>
            <a:off x="-201407" y="-1"/>
            <a:ext cx="10779760" cy="6698103"/>
          </a:xfrm>
          <a:prstGeom prst="rect">
            <a:avLst/>
          </a:prstGeom>
        </p:spPr>
      </p:pic>
      <p:pic>
        <p:nvPicPr>
          <p:cNvPr id="4" name="Picture 3">
            <a:extLst>
              <a:ext uri="{FF2B5EF4-FFF2-40B4-BE49-F238E27FC236}">
                <a16:creationId xmlns:a16="http://schemas.microsoft.com/office/drawing/2014/main" id="{308F186A-F88D-B6AC-48C8-EAC4C34B62D6}"/>
              </a:ext>
            </a:extLst>
          </p:cNvPr>
          <p:cNvPicPr>
            <a:picLocks noChangeAspect="1"/>
          </p:cNvPicPr>
          <p:nvPr/>
        </p:nvPicPr>
        <p:blipFill>
          <a:blip r:embed="rId3"/>
          <a:stretch>
            <a:fillRect/>
          </a:stretch>
        </p:blipFill>
        <p:spPr>
          <a:xfrm rot="21289237">
            <a:off x="2999357" y="4780126"/>
            <a:ext cx="8937545" cy="1381864"/>
          </a:xfrm>
          <a:prstGeom prst="rect">
            <a:avLst/>
          </a:prstGeom>
          <a:ln>
            <a:solidFill>
              <a:schemeClr val="tx1"/>
            </a:solidFill>
          </a:ln>
        </p:spPr>
      </p:pic>
      <p:sp>
        <p:nvSpPr>
          <p:cNvPr id="5" name="TextBox 4">
            <a:extLst>
              <a:ext uri="{FF2B5EF4-FFF2-40B4-BE49-F238E27FC236}">
                <a16:creationId xmlns:a16="http://schemas.microsoft.com/office/drawing/2014/main" id="{07ACC642-CC3B-2AAF-28AE-E34398FF00B5}"/>
              </a:ext>
            </a:extLst>
          </p:cNvPr>
          <p:cNvSpPr txBox="1"/>
          <p:nvPr/>
        </p:nvSpPr>
        <p:spPr>
          <a:xfrm rot="580541">
            <a:off x="9464744" y="485943"/>
            <a:ext cx="2314096" cy="553998"/>
          </a:xfrm>
          <a:prstGeom prst="rect">
            <a:avLst/>
          </a:prstGeom>
          <a:solidFill>
            <a:schemeClr val="accent5">
              <a:lumMod val="60000"/>
              <a:lumOff val="40000"/>
            </a:schemeClr>
          </a:solidFill>
        </p:spPr>
        <p:txBody>
          <a:bodyPr wrap="square" rtlCol="0">
            <a:spAutoFit/>
          </a:bodyPr>
          <a:lstStyle/>
          <a:p>
            <a:pPr algn="ctr"/>
            <a:r>
              <a:rPr lang="en-US" sz="3000" dirty="0">
                <a:solidFill>
                  <a:schemeClr val="bg1"/>
                </a:solidFill>
                <a:latin typeface="Inconsolata" pitchFamily="2" charset="77"/>
                <a:ea typeface="Inconsolata" pitchFamily="2" charset="77"/>
              </a:rPr>
              <a:t>an example</a:t>
            </a:r>
          </a:p>
        </p:txBody>
      </p:sp>
    </p:spTree>
    <p:extLst>
      <p:ext uri="{BB962C8B-B14F-4D97-AF65-F5344CB8AC3E}">
        <p14:creationId xmlns:p14="http://schemas.microsoft.com/office/powerpoint/2010/main" val="373125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C6A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9CA6F1-E178-C2B5-8C03-99BB0E5B0EA2}"/>
              </a:ext>
            </a:extLst>
          </p:cNvPr>
          <p:cNvPicPr>
            <a:picLocks noChangeAspect="1"/>
          </p:cNvPicPr>
          <p:nvPr/>
        </p:nvPicPr>
        <p:blipFill>
          <a:blip r:embed="rId2"/>
          <a:stretch>
            <a:fillRect/>
          </a:stretch>
        </p:blipFill>
        <p:spPr>
          <a:xfrm>
            <a:off x="881062" y="0"/>
            <a:ext cx="10429876" cy="6916789"/>
          </a:xfrm>
          <a:prstGeom prst="rect">
            <a:avLst/>
          </a:prstGeom>
        </p:spPr>
      </p:pic>
    </p:spTree>
    <p:extLst>
      <p:ext uri="{BB962C8B-B14F-4D97-AF65-F5344CB8AC3E}">
        <p14:creationId xmlns:p14="http://schemas.microsoft.com/office/powerpoint/2010/main" val="326887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61204F-7488-6E00-1D1D-90E55E0EE76B}"/>
              </a:ext>
            </a:extLst>
          </p:cNvPr>
          <p:cNvPicPr>
            <a:picLocks noChangeAspect="1"/>
          </p:cNvPicPr>
          <p:nvPr/>
        </p:nvPicPr>
        <p:blipFill>
          <a:blip r:embed="rId2"/>
          <a:stretch>
            <a:fillRect/>
          </a:stretch>
        </p:blipFill>
        <p:spPr>
          <a:xfrm>
            <a:off x="170934" y="317147"/>
            <a:ext cx="9013086" cy="6223705"/>
          </a:xfrm>
          <a:prstGeom prst="rect">
            <a:avLst/>
          </a:prstGeom>
        </p:spPr>
      </p:pic>
      <p:pic>
        <p:nvPicPr>
          <p:cNvPr id="4" name="Picture 3">
            <a:extLst>
              <a:ext uri="{FF2B5EF4-FFF2-40B4-BE49-F238E27FC236}">
                <a16:creationId xmlns:a16="http://schemas.microsoft.com/office/drawing/2014/main" id="{F9D20133-AD98-88C5-2D74-11E4A132E998}"/>
              </a:ext>
            </a:extLst>
          </p:cNvPr>
          <p:cNvPicPr>
            <a:picLocks noChangeAspect="1"/>
          </p:cNvPicPr>
          <p:nvPr/>
        </p:nvPicPr>
        <p:blipFill>
          <a:blip r:embed="rId3"/>
          <a:stretch>
            <a:fillRect/>
          </a:stretch>
        </p:blipFill>
        <p:spPr>
          <a:xfrm rot="898243">
            <a:off x="7207392" y="656480"/>
            <a:ext cx="5311657" cy="439089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2EE9974-3DBB-F997-0C5C-50D2E103E634}"/>
                  </a:ext>
                </a:extLst>
              </p14:cNvPr>
              <p14:cNvContentPartPr/>
              <p14:nvPr/>
            </p14:nvContentPartPr>
            <p14:xfrm>
              <a:off x="3113917" y="3733994"/>
              <a:ext cx="5643360" cy="2364120"/>
            </p14:xfrm>
          </p:contentPart>
        </mc:Choice>
        <mc:Fallback xmlns="">
          <p:pic>
            <p:nvPicPr>
              <p:cNvPr id="7" name="Ink 6">
                <a:extLst>
                  <a:ext uri="{FF2B5EF4-FFF2-40B4-BE49-F238E27FC236}">
                    <a16:creationId xmlns:a16="http://schemas.microsoft.com/office/drawing/2014/main" id="{72EE9974-3DBB-F997-0C5C-50D2E103E634}"/>
                  </a:ext>
                </a:extLst>
              </p:cNvPr>
              <p:cNvPicPr/>
              <p:nvPr/>
            </p:nvPicPr>
            <p:blipFill>
              <a:blip r:embed="rId5"/>
              <a:stretch>
                <a:fillRect/>
              </a:stretch>
            </p:blipFill>
            <p:spPr>
              <a:xfrm>
                <a:off x="3050917" y="3671354"/>
                <a:ext cx="5769000" cy="2489760"/>
              </a:xfrm>
              <a:prstGeom prst="rect">
                <a:avLst/>
              </a:prstGeom>
            </p:spPr>
          </p:pic>
        </mc:Fallback>
      </mc:AlternateContent>
      <p:grpSp>
        <p:nvGrpSpPr>
          <p:cNvPr id="26" name="Group 25">
            <a:extLst>
              <a:ext uri="{FF2B5EF4-FFF2-40B4-BE49-F238E27FC236}">
                <a16:creationId xmlns:a16="http://schemas.microsoft.com/office/drawing/2014/main" id="{E9982E34-898D-CE15-1FAB-0F0846D3E407}"/>
              </a:ext>
            </a:extLst>
          </p:cNvPr>
          <p:cNvGrpSpPr/>
          <p:nvPr/>
        </p:nvGrpSpPr>
        <p:grpSpPr>
          <a:xfrm>
            <a:off x="4132753" y="1996745"/>
            <a:ext cx="3486600" cy="2033280"/>
            <a:chOff x="4132753" y="1996745"/>
            <a:chExt cx="3486600" cy="2033280"/>
          </a:xfrm>
        </p:grpSpPr>
        <p:grpSp>
          <p:nvGrpSpPr>
            <p:cNvPr id="16" name="Group 15">
              <a:extLst>
                <a:ext uri="{FF2B5EF4-FFF2-40B4-BE49-F238E27FC236}">
                  <a16:creationId xmlns:a16="http://schemas.microsoft.com/office/drawing/2014/main" id="{639296E3-3ADA-5C68-A29A-622A2BC436C6}"/>
                </a:ext>
              </a:extLst>
            </p:cNvPr>
            <p:cNvGrpSpPr/>
            <p:nvPr/>
          </p:nvGrpSpPr>
          <p:grpSpPr>
            <a:xfrm>
              <a:off x="4132753" y="2218145"/>
              <a:ext cx="2226240" cy="1611000"/>
              <a:chOff x="4754077" y="2253314"/>
              <a:chExt cx="2226240" cy="1611000"/>
            </a:xfrm>
          </p:grpSpPr>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980D7C15-C038-2873-91F1-F9954A723040}"/>
                      </a:ext>
                    </a:extLst>
                  </p14:cNvPr>
                  <p14:cNvContentPartPr/>
                  <p14:nvPr/>
                </p14:nvContentPartPr>
                <p14:xfrm>
                  <a:off x="4754077" y="2631674"/>
                  <a:ext cx="634680" cy="864360"/>
                </p14:xfrm>
              </p:contentPart>
            </mc:Choice>
            <mc:Fallback xmlns="">
              <p:pic>
                <p:nvPicPr>
                  <p:cNvPr id="8" name="Ink 7">
                    <a:extLst>
                      <a:ext uri="{FF2B5EF4-FFF2-40B4-BE49-F238E27FC236}">
                        <a16:creationId xmlns:a16="http://schemas.microsoft.com/office/drawing/2014/main" id="{980D7C15-C038-2873-91F1-F9954A723040}"/>
                      </a:ext>
                    </a:extLst>
                  </p:cNvPr>
                  <p:cNvPicPr/>
                  <p:nvPr/>
                </p:nvPicPr>
                <p:blipFill>
                  <a:blip r:embed="rId7"/>
                  <a:stretch>
                    <a:fillRect/>
                  </a:stretch>
                </p:blipFill>
                <p:spPr>
                  <a:xfrm>
                    <a:off x="4691077" y="2569034"/>
                    <a:ext cx="760320" cy="99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E2DB19B-EF61-22A0-C76B-C05255990DC4}"/>
                      </a:ext>
                    </a:extLst>
                  </p14:cNvPr>
                  <p14:cNvContentPartPr/>
                  <p14:nvPr/>
                </p14:nvContentPartPr>
                <p14:xfrm>
                  <a:off x="5349517" y="3863954"/>
                  <a:ext cx="360" cy="360"/>
                </p14:xfrm>
              </p:contentPart>
            </mc:Choice>
            <mc:Fallback xmlns="">
              <p:pic>
                <p:nvPicPr>
                  <p:cNvPr id="9" name="Ink 8">
                    <a:extLst>
                      <a:ext uri="{FF2B5EF4-FFF2-40B4-BE49-F238E27FC236}">
                        <a16:creationId xmlns:a16="http://schemas.microsoft.com/office/drawing/2014/main" id="{5E2DB19B-EF61-22A0-C76B-C05255990DC4}"/>
                      </a:ext>
                    </a:extLst>
                  </p:cNvPr>
                  <p:cNvPicPr/>
                  <p:nvPr/>
                </p:nvPicPr>
                <p:blipFill>
                  <a:blip r:embed="rId9"/>
                  <a:stretch>
                    <a:fillRect/>
                  </a:stretch>
                </p:blipFill>
                <p:spPr>
                  <a:xfrm>
                    <a:off x="5286517" y="38013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9D14A257-F4D4-E848-3FF6-85FE8083E7A9}"/>
                      </a:ext>
                    </a:extLst>
                  </p14:cNvPr>
                  <p14:cNvContentPartPr/>
                  <p14:nvPr/>
                </p14:nvContentPartPr>
                <p14:xfrm>
                  <a:off x="6190477" y="2253314"/>
                  <a:ext cx="789840" cy="1267560"/>
                </p14:xfrm>
              </p:contentPart>
            </mc:Choice>
            <mc:Fallback xmlns="">
              <p:pic>
                <p:nvPicPr>
                  <p:cNvPr id="15" name="Ink 14">
                    <a:extLst>
                      <a:ext uri="{FF2B5EF4-FFF2-40B4-BE49-F238E27FC236}">
                        <a16:creationId xmlns:a16="http://schemas.microsoft.com/office/drawing/2014/main" id="{9D14A257-F4D4-E848-3FF6-85FE8083E7A9}"/>
                      </a:ext>
                    </a:extLst>
                  </p:cNvPr>
                  <p:cNvPicPr/>
                  <p:nvPr/>
                </p:nvPicPr>
                <p:blipFill>
                  <a:blip r:embed="rId11"/>
                  <a:stretch>
                    <a:fillRect/>
                  </a:stretch>
                </p:blipFill>
                <p:spPr>
                  <a:xfrm>
                    <a:off x="6127477" y="2190314"/>
                    <a:ext cx="915480" cy="139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DA73195-93AA-40F9-7270-CBBF79F09978}"/>
                    </a:ext>
                  </a:extLst>
                </p14:cNvPr>
                <p14:cNvContentPartPr/>
                <p14:nvPr/>
              </p14:nvContentPartPr>
              <p14:xfrm>
                <a:off x="5788753" y="3888545"/>
                <a:ext cx="360" cy="360"/>
              </p14:xfrm>
            </p:contentPart>
          </mc:Choice>
          <mc:Fallback xmlns="">
            <p:pic>
              <p:nvPicPr>
                <p:cNvPr id="17" name="Ink 16">
                  <a:extLst>
                    <a:ext uri="{FF2B5EF4-FFF2-40B4-BE49-F238E27FC236}">
                      <a16:creationId xmlns:a16="http://schemas.microsoft.com/office/drawing/2014/main" id="{0DA73195-93AA-40F9-7270-CBBF79F09978}"/>
                    </a:ext>
                  </a:extLst>
                </p:cNvPr>
                <p:cNvPicPr/>
                <p:nvPr/>
              </p:nvPicPr>
              <p:blipFill>
                <a:blip r:embed="rId9"/>
                <a:stretch>
                  <a:fillRect/>
                </a:stretch>
              </p:blipFill>
              <p:spPr>
                <a:xfrm>
                  <a:off x="5725753" y="382590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AC027994-BA49-5671-EAF1-EB66F0139E01}"/>
                    </a:ext>
                  </a:extLst>
                </p14:cNvPr>
                <p14:cNvContentPartPr/>
                <p14:nvPr/>
              </p14:nvContentPartPr>
              <p14:xfrm>
                <a:off x="6937513" y="1996745"/>
                <a:ext cx="681840" cy="1523520"/>
              </p14:xfrm>
            </p:contentPart>
          </mc:Choice>
          <mc:Fallback xmlns="">
            <p:pic>
              <p:nvPicPr>
                <p:cNvPr id="21" name="Ink 20">
                  <a:extLst>
                    <a:ext uri="{FF2B5EF4-FFF2-40B4-BE49-F238E27FC236}">
                      <a16:creationId xmlns:a16="http://schemas.microsoft.com/office/drawing/2014/main" id="{AC027994-BA49-5671-EAF1-EB66F0139E01}"/>
                    </a:ext>
                  </a:extLst>
                </p:cNvPr>
                <p:cNvPicPr/>
                <p:nvPr/>
              </p:nvPicPr>
              <p:blipFill>
                <a:blip r:embed="rId14"/>
                <a:stretch>
                  <a:fillRect/>
                </a:stretch>
              </p:blipFill>
              <p:spPr>
                <a:xfrm>
                  <a:off x="6874873" y="1933745"/>
                  <a:ext cx="807480" cy="164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223EA2C8-9806-FC73-57BA-EBC1981AE68D}"/>
                    </a:ext>
                  </a:extLst>
                </p14:cNvPr>
                <p14:cNvContentPartPr/>
                <p14:nvPr/>
              </p14:nvContentPartPr>
              <p14:xfrm>
                <a:off x="6760753" y="4029665"/>
                <a:ext cx="360" cy="360"/>
              </p14:xfrm>
            </p:contentPart>
          </mc:Choice>
          <mc:Fallback xmlns="">
            <p:pic>
              <p:nvPicPr>
                <p:cNvPr id="22" name="Ink 21">
                  <a:extLst>
                    <a:ext uri="{FF2B5EF4-FFF2-40B4-BE49-F238E27FC236}">
                      <a16:creationId xmlns:a16="http://schemas.microsoft.com/office/drawing/2014/main" id="{223EA2C8-9806-FC73-57BA-EBC1981AE68D}"/>
                    </a:ext>
                  </a:extLst>
                </p:cNvPr>
                <p:cNvPicPr/>
                <p:nvPr/>
              </p:nvPicPr>
              <p:blipFill>
                <a:blip r:embed="rId9"/>
                <a:stretch>
                  <a:fillRect/>
                </a:stretch>
              </p:blipFill>
              <p:spPr>
                <a:xfrm>
                  <a:off x="6697753" y="3966665"/>
                  <a:ext cx="126000" cy="126000"/>
                </a:xfrm>
                <a:prstGeom prst="rect">
                  <a:avLst/>
                </a:prstGeom>
              </p:spPr>
            </p:pic>
          </mc:Fallback>
        </mc:AlternateContent>
      </p:grpSp>
    </p:spTree>
    <p:extLst>
      <p:ext uri="{BB962C8B-B14F-4D97-AF65-F5344CB8AC3E}">
        <p14:creationId xmlns:p14="http://schemas.microsoft.com/office/powerpoint/2010/main" val="365575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D97F76-0E24-50C8-C510-660773EB0325}"/>
              </a:ext>
            </a:extLst>
          </p:cNvPr>
          <p:cNvPicPr>
            <a:picLocks noChangeAspect="1"/>
          </p:cNvPicPr>
          <p:nvPr/>
        </p:nvPicPr>
        <p:blipFill>
          <a:blip r:embed="rId2"/>
          <a:stretch>
            <a:fillRect/>
          </a:stretch>
        </p:blipFill>
        <p:spPr>
          <a:xfrm rot="21151604">
            <a:off x="111577" y="2368674"/>
            <a:ext cx="6200077" cy="2120652"/>
          </a:xfrm>
          <a:prstGeom prst="rect">
            <a:avLst/>
          </a:prstGeom>
        </p:spPr>
      </p:pic>
      <p:pic>
        <p:nvPicPr>
          <p:cNvPr id="3" name="Picture 2">
            <a:extLst>
              <a:ext uri="{FF2B5EF4-FFF2-40B4-BE49-F238E27FC236}">
                <a16:creationId xmlns:a16="http://schemas.microsoft.com/office/drawing/2014/main" id="{218367C0-C77E-A554-E637-3F681EBD70DB}"/>
              </a:ext>
            </a:extLst>
          </p:cNvPr>
          <p:cNvPicPr>
            <a:picLocks noChangeAspect="1"/>
          </p:cNvPicPr>
          <p:nvPr/>
        </p:nvPicPr>
        <p:blipFill>
          <a:blip r:embed="rId3"/>
          <a:stretch>
            <a:fillRect/>
          </a:stretch>
        </p:blipFill>
        <p:spPr>
          <a:xfrm rot="366365">
            <a:off x="6404705" y="465919"/>
            <a:ext cx="5668461" cy="2536674"/>
          </a:xfrm>
          <a:prstGeom prst="rect">
            <a:avLst/>
          </a:prstGeom>
        </p:spPr>
      </p:pic>
      <p:pic>
        <p:nvPicPr>
          <p:cNvPr id="4" name="Picture 3">
            <a:extLst>
              <a:ext uri="{FF2B5EF4-FFF2-40B4-BE49-F238E27FC236}">
                <a16:creationId xmlns:a16="http://schemas.microsoft.com/office/drawing/2014/main" id="{48EFE21C-11D2-5D7D-70D5-9E94AA86BE31}"/>
              </a:ext>
            </a:extLst>
          </p:cNvPr>
          <p:cNvPicPr>
            <a:picLocks noChangeAspect="1"/>
          </p:cNvPicPr>
          <p:nvPr/>
        </p:nvPicPr>
        <p:blipFill>
          <a:blip r:embed="rId4"/>
          <a:stretch>
            <a:fillRect/>
          </a:stretch>
        </p:blipFill>
        <p:spPr>
          <a:xfrm rot="186604">
            <a:off x="4281327" y="4661143"/>
            <a:ext cx="7346826" cy="2123074"/>
          </a:xfrm>
          <a:prstGeom prst="rect">
            <a:avLst/>
          </a:prstGeom>
        </p:spPr>
      </p:pic>
    </p:spTree>
    <p:extLst>
      <p:ext uri="{BB962C8B-B14F-4D97-AF65-F5344CB8AC3E}">
        <p14:creationId xmlns:p14="http://schemas.microsoft.com/office/powerpoint/2010/main" val="2662603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9E77C1-37E7-F688-8EE9-59E0319FC946}"/>
              </a:ext>
            </a:extLst>
          </p:cNvPr>
          <p:cNvPicPr>
            <a:picLocks noChangeAspect="1"/>
          </p:cNvPicPr>
          <p:nvPr/>
        </p:nvPicPr>
        <p:blipFill>
          <a:blip r:embed="rId2"/>
          <a:stretch>
            <a:fillRect/>
          </a:stretch>
        </p:blipFill>
        <p:spPr>
          <a:xfrm>
            <a:off x="1104900" y="100360"/>
            <a:ext cx="9982200" cy="6657279"/>
          </a:xfrm>
          <a:prstGeom prst="rect">
            <a:avLst/>
          </a:prstGeom>
        </p:spPr>
      </p:pic>
    </p:spTree>
    <p:extLst>
      <p:ext uri="{BB962C8B-B14F-4D97-AF65-F5344CB8AC3E}">
        <p14:creationId xmlns:p14="http://schemas.microsoft.com/office/powerpoint/2010/main" val="173969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67BDCD-5303-E7DA-B589-FD0F5578CBAB}"/>
              </a:ext>
            </a:extLst>
          </p:cNvPr>
          <p:cNvPicPr>
            <a:picLocks noChangeAspect="1"/>
          </p:cNvPicPr>
          <p:nvPr/>
        </p:nvPicPr>
        <p:blipFill>
          <a:blip r:embed="rId2"/>
          <a:stretch>
            <a:fillRect/>
          </a:stretch>
        </p:blipFill>
        <p:spPr>
          <a:xfrm>
            <a:off x="7181850" y="1271588"/>
            <a:ext cx="4503861" cy="3854716"/>
          </a:xfrm>
          <a:prstGeom prst="rect">
            <a:avLst/>
          </a:prstGeom>
        </p:spPr>
      </p:pic>
      <p:pic>
        <p:nvPicPr>
          <p:cNvPr id="3" name="Picture 2">
            <a:extLst>
              <a:ext uri="{FF2B5EF4-FFF2-40B4-BE49-F238E27FC236}">
                <a16:creationId xmlns:a16="http://schemas.microsoft.com/office/drawing/2014/main" id="{EC339B3E-19AA-C839-0F28-6FBD57079D6D}"/>
              </a:ext>
            </a:extLst>
          </p:cNvPr>
          <p:cNvPicPr>
            <a:picLocks noChangeAspect="1"/>
          </p:cNvPicPr>
          <p:nvPr/>
        </p:nvPicPr>
        <p:blipFill>
          <a:blip r:embed="rId3"/>
          <a:stretch>
            <a:fillRect/>
          </a:stretch>
        </p:blipFill>
        <p:spPr>
          <a:xfrm>
            <a:off x="0" y="1114425"/>
            <a:ext cx="6257129" cy="418539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7572FE0-7770-3C1E-F09D-35F46819E5F8}"/>
                  </a:ext>
                </a:extLst>
              </p14:cNvPr>
              <p14:cNvContentPartPr/>
              <p14:nvPr/>
            </p14:nvContentPartPr>
            <p14:xfrm>
              <a:off x="4625820" y="222480"/>
              <a:ext cx="3956040" cy="1015200"/>
            </p14:xfrm>
          </p:contentPart>
        </mc:Choice>
        <mc:Fallback xmlns="">
          <p:pic>
            <p:nvPicPr>
              <p:cNvPr id="4" name="Ink 3">
                <a:extLst>
                  <a:ext uri="{FF2B5EF4-FFF2-40B4-BE49-F238E27FC236}">
                    <a16:creationId xmlns:a16="http://schemas.microsoft.com/office/drawing/2014/main" id="{C7572FE0-7770-3C1E-F09D-35F46819E5F8}"/>
                  </a:ext>
                </a:extLst>
              </p:cNvPr>
              <p:cNvPicPr/>
              <p:nvPr/>
            </p:nvPicPr>
            <p:blipFill>
              <a:blip r:embed="rId5"/>
              <a:stretch>
                <a:fillRect/>
              </a:stretch>
            </p:blipFill>
            <p:spPr>
              <a:xfrm>
                <a:off x="4563180" y="159480"/>
                <a:ext cx="4081680" cy="114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24D9205-FBC2-00CF-B96F-C3085A796C67}"/>
                  </a:ext>
                </a:extLst>
              </p14:cNvPr>
              <p14:cNvContentPartPr/>
              <p14:nvPr/>
            </p14:nvContentPartPr>
            <p14:xfrm>
              <a:off x="4033260" y="5274000"/>
              <a:ext cx="4449240" cy="872280"/>
            </p14:xfrm>
          </p:contentPart>
        </mc:Choice>
        <mc:Fallback xmlns="">
          <p:pic>
            <p:nvPicPr>
              <p:cNvPr id="5" name="Ink 4">
                <a:extLst>
                  <a:ext uri="{FF2B5EF4-FFF2-40B4-BE49-F238E27FC236}">
                    <a16:creationId xmlns:a16="http://schemas.microsoft.com/office/drawing/2014/main" id="{224D9205-FBC2-00CF-B96F-C3085A796C67}"/>
                  </a:ext>
                </a:extLst>
              </p:cNvPr>
              <p:cNvPicPr/>
              <p:nvPr/>
            </p:nvPicPr>
            <p:blipFill>
              <a:blip r:embed="rId7"/>
              <a:stretch>
                <a:fillRect/>
              </a:stretch>
            </p:blipFill>
            <p:spPr>
              <a:xfrm>
                <a:off x="3970620" y="5211360"/>
                <a:ext cx="4574880" cy="997920"/>
              </a:xfrm>
              <a:prstGeom prst="rect">
                <a:avLst/>
              </a:prstGeom>
            </p:spPr>
          </p:pic>
        </mc:Fallback>
      </mc:AlternateContent>
      <p:sp>
        <p:nvSpPr>
          <p:cNvPr id="6" name="TextBox 5">
            <a:extLst>
              <a:ext uri="{FF2B5EF4-FFF2-40B4-BE49-F238E27FC236}">
                <a16:creationId xmlns:a16="http://schemas.microsoft.com/office/drawing/2014/main" id="{BB8A70BB-5063-8C6B-E974-F4A1CE77CBA5}"/>
              </a:ext>
            </a:extLst>
          </p:cNvPr>
          <p:cNvSpPr txBox="1"/>
          <p:nvPr/>
        </p:nvSpPr>
        <p:spPr>
          <a:xfrm>
            <a:off x="5594589" y="74784"/>
            <a:ext cx="2018501" cy="430887"/>
          </a:xfrm>
          <a:prstGeom prst="rect">
            <a:avLst/>
          </a:prstGeom>
          <a:solidFill>
            <a:srgbClr val="E71024"/>
          </a:solidFill>
        </p:spPr>
        <p:txBody>
          <a:bodyPr wrap="none" rtlCol="0">
            <a:spAutoFit/>
          </a:bodyPr>
          <a:lstStyle/>
          <a:p>
            <a:r>
              <a:rPr lang="en-US" sz="2200" dirty="0">
                <a:solidFill>
                  <a:schemeClr val="bg1"/>
                </a:solidFill>
                <a:latin typeface="Inconsolata" pitchFamily="2" charset="77"/>
                <a:ea typeface="Inconsolata" pitchFamily="2" charset="77"/>
              </a:rPr>
              <a:t>asks question</a:t>
            </a:r>
          </a:p>
        </p:txBody>
      </p:sp>
      <p:sp>
        <p:nvSpPr>
          <p:cNvPr id="7" name="TextBox 6">
            <a:extLst>
              <a:ext uri="{FF2B5EF4-FFF2-40B4-BE49-F238E27FC236}">
                <a16:creationId xmlns:a16="http://schemas.microsoft.com/office/drawing/2014/main" id="{86982E65-96D5-1CF2-A0EA-68217E3DFDC7}"/>
              </a:ext>
            </a:extLst>
          </p:cNvPr>
          <p:cNvSpPr txBox="1"/>
          <p:nvPr/>
        </p:nvSpPr>
        <p:spPr>
          <a:xfrm>
            <a:off x="5318410" y="5908569"/>
            <a:ext cx="1877437" cy="430887"/>
          </a:xfrm>
          <a:prstGeom prst="rect">
            <a:avLst/>
          </a:prstGeom>
          <a:solidFill>
            <a:srgbClr val="E71024"/>
          </a:solidFill>
        </p:spPr>
        <p:txBody>
          <a:bodyPr wrap="none" rtlCol="0">
            <a:spAutoFit/>
          </a:bodyPr>
          <a:lstStyle/>
          <a:p>
            <a:r>
              <a:rPr lang="en-US" sz="2200" dirty="0">
                <a:solidFill>
                  <a:schemeClr val="bg1"/>
                </a:solidFill>
                <a:latin typeface="Inconsolata" pitchFamily="2" charset="77"/>
                <a:ea typeface="Inconsolata" pitchFamily="2" charset="77"/>
              </a:rPr>
              <a:t>gives answer</a:t>
            </a:r>
          </a:p>
        </p:txBody>
      </p:sp>
      <p:pic>
        <p:nvPicPr>
          <p:cNvPr id="8" name="Picture 7">
            <a:extLst>
              <a:ext uri="{FF2B5EF4-FFF2-40B4-BE49-F238E27FC236}">
                <a16:creationId xmlns:a16="http://schemas.microsoft.com/office/drawing/2014/main" id="{8D51E34F-8BE9-A7C0-B709-960ED0664A4D}"/>
              </a:ext>
            </a:extLst>
          </p:cNvPr>
          <p:cNvPicPr>
            <a:picLocks noChangeAspect="1"/>
          </p:cNvPicPr>
          <p:nvPr/>
        </p:nvPicPr>
        <p:blipFill>
          <a:blip r:embed="rId8"/>
          <a:stretch>
            <a:fillRect/>
          </a:stretch>
        </p:blipFill>
        <p:spPr>
          <a:xfrm rot="21145354">
            <a:off x="2707995" y="3529059"/>
            <a:ext cx="3835652" cy="1138176"/>
          </a:xfrm>
          <a:prstGeom prst="rect">
            <a:avLst/>
          </a:prstGeom>
          <a:ln>
            <a:solidFill>
              <a:schemeClr val="tx1">
                <a:lumMod val="85000"/>
                <a:lumOff val="15000"/>
              </a:schemeClr>
            </a:solidFill>
          </a:ln>
        </p:spPr>
      </p:pic>
    </p:spTree>
    <p:extLst>
      <p:ext uri="{BB962C8B-B14F-4D97-AF65-F5344CB8AC3E}">
        <p14:creationId xmlns:p14="http://schemas.microsoft.com/office/powerpoint/2010/main" val="3672605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8DCB2E-7E95-0DA9-7FAA-424345CFC187}"/>
              </a:ext>
            </a:extLst>
          </p:cNvPr>
          <p:cNvPicPr>
            <a:picLocks noChangeAspect="1"/>
          </p:cNvPicPr>
          <p:nvPr/>
        </p:nvPicPr>
        <p:blipFill>
          <a:blip r:embed="rId2"/>
          <a:stretch>
            <a:fillRect/>
          </a:stretch>
        </p:blipFill>
        <p:spPr>
          <a:xfrm rot="21317480">
            <a:off x="-228600" y="732265"/>
            <a:ext cx="6879495" cy="4821286"/>
          </a:xfrm>
          <a:prstGeom prst="rect">
            <a:avLst/>
          </a:prstGeom>
        </p:spPr>
      </p:pic>
      <p:pic>
        <p:nvPicPr>
          <p:cNvPr id="3" name="Picture 2">
            <a:extLst>
              <a:ext uri="{FF2B5EF4-FFF2-40B4-BE49-F238E27FC236}">
                <a16:creationId xmlns:a16="http://schemas.microsoft.com/office/drawing/2014/main" id="{C11E6508-2C12-FC79-7BE2-67E7BE1AB285}"/>
              </a:ext>
            </a:extLst>
          </p:cNvPr>
          <p:cNvPicPr>
            <a:picLocks noChangeAspect="1"/>
          </p:cNvPicPr>
          <p:nvPr/>
        </p:nvPicPr>
        <p:blipFill>
          <a:blip r:embed="rId3"/>
          <a:stretch>
            <a:fillRect/>
          </a:stretch>
        </p:blipFill>
        <p:spPr>
          <a:xfrm rot="303739">
            <a:off x="5040471" y="239730"/>
            <a:ext cx="7375872" cy="3272639"/>
          </a:xfrm>
          <a:prstGeom prst="rect">
            <a:avLst/>
          </a:prstGeom>
        </p:spPr>
      </p:pic>
      <p:pic>
        <p:nvPicPr>
          <p:cNvPr id="4" name="Picture 3">
            <a:extLst>
              <a:ext uri="{FF2B5EF4-FFF2-40B4-BE49-F238E27FC236}">
                <a16:creationId xmlns:a16="http://schemas.microsoft.com/office/drawing/2014/main" id="{5EA4653E-B0DF-2991-A955-8D4304DE510B}"/>
              </a:ext>
            </a:extLst>
          </p:cNvPr>
          <p:cNvPicPr>
            <a:picLocks noChangeAspect="1"/>
          </p:cNvPicPr>
          <p:nvPr/>
        </p:nvPicPr>
        <p:blipFill>
          <a:blip r:embed="rId4"/>
          <a:stretch>
            <a:fillRect/>
          </a:stretch>
        </p:blipFill>
        <p:spPr>
          <a:xfrm rot="21426751">
            <a:off x="4280683" y="4104593"/>
            <a:ext cx="7645735" cy="2871662"/>
          </a:xfrm>
          <a:prstGeom prst="rect">
            <a:avLst/>
          </a:prstGeom>
        </p:spPr>
      </p:pic>
      <p:sp>
        <p:nvSpPr>
          <p:cNvPr id="5" name="TextBox 4">
            <a:extLst>
              <a:ext uri="{FF2B5EF4-FFF2-40B4-BE49-F238E27FC236}">
                <a16:creationId xmlns:a16="http://schemas.microsoft.com/office/drawing/2014/main" id="{DEEB0D01-7444-4BA1-A497-7420DC9C2424}"/>
              </a:ext>
            </a:extLst>
          </p:cNvPr>
          <p:cNvSpPr txBox="1"/>
          <p:nvPr/>
        </p:nvSpPr>
        <p:spPr>
          <a:xfrm>
            <a:off x="4651241" y="2990509"/>
            <a:ext cx="2954655" cy="923330"/>
          </a:xfrm>
          <a:prstGeom prst="rect">
            <a:avLst/>
          </a:prstGeom>
          <a:solidFill>
            <a:schemeClr val="accent5">
              <a:lumMod val="60000"/>
              <a:lumOff val="40000"/>
            </a:schemeClr>
          </a:solidFill>
        </p:spPr>
        <p:txBody>
          <a:bodyPr wrap="none" rtlCol="0">
            <a:spAutoFit/>
          </a:bodyPr>
          <a:lstStyle/>
          <a:p>
            <a:r>
              <a:rPr lang="en-US" sz="5400" dirty="0">
                <a:solidFill>
                  <a:schemeClr val="bg1"/>
                </a:solidFill>
                <a:latin typeface="Inconsolata" pitchFamily="2" charset="77"/>
                <a:ea typeface="AppleMyungjo" pitchFamily="2" charset="-127"/>
              </a:rPr>
              <a:t>API keys</a:t>
            </a:r>
          </a:p>
        </p:txBody>
      </p:sp>
    </p:spTree>
    <p:extLst>
      <p:ext uri="{BB962C8B-B14F-4D97-AF65-F5344CB8AC3E}">
        <p14:creationId xmlns:p14="http://schemas.microsoft.com/office/powerpoint/2010/main" val="3504379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laude-sky">
            <a:hlinkClick r:id="" action="ppaction://media"/>
            <a:extLst>
              <a:ext uri="{FF2B5EF4-FFF2-40B4-BE49-F238E27FC236}">
                <a16:creationId xmlns:a16="http://schemas.microsoft.com/office/drawing/2014/main" id="{D3576675-30EE-9BC0-8D36-75126F60A3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84436"/>
            <a:ext cx="12217063" cy="7241728"/>
          </a:xfrm>
          <a:prstGeom prst="rect">
            <a:avLst/>
          </a:prstGeom>
        </p:spPr>
      </p:pic>
    </p:spTree>
    <p:extLst>
      <p:ext uri="{BB962C8B-B14F-4D97-AF65-F5344CB8AC3E}">
        <p14:creationId xmlns:p14="http://schemas.microsoft.com/office/powerpoint/2010/main" val="22301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lor-formula">
            <a:hlinkClick r:id="" action="ppaction://media"/>
            <a:extLst>
              <a:ext uri="{FF2B5EF4-FFF2-40B4-BE49-F238E27FC236}">
                <a16:creationId xmlns:a16="http://schemas.microsoft.com/office/drawing/2014/main" id="{6C3B17EF-FF71-6930-FD93-92EE8F6624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86" y="-184437"/>
            <a:ext cx="12197286" cy="7230005"/>
          </a:xfrm>
          <a:prstGeom prst="rect">
            <a:avLst/>
          </a:prstGeom>
        </p:spPr>
      </p:pic>
    </p:spTree>
    <p:extLst>
      <p:ext uri="{BB962C8B-B14F-4D97-AF65-F5344CB8AC3E}">
        <p14:creationId xmlns:p14="http://schemas.microsoft.com/office/powerpoint/2010/main" val="68919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E1691-0891-6B6C-82E5-7E4CFD115D4E}"/>
              </a:ext>
            </a:extLst>
          </p:cNvPr>
          <p:cNvPicPr>
            <a:picLocks noChangeAspect="1"/>
          </p:cNvPicPr>
          <p:nvPr/>
        </p:nvPicPr>
        <p:blipFill>
          <a:blip r:embed="rId2"/>
          <a:stretch>
            <a:fillRect/>
          </a:stretch>
        </p:blipFill>
        <p:spPr>
          <a:xfrm>
            <a:off x="-550984" y="-1341566"/>
            <a:ext cx="14520270" cy="900845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CFC4C8D-F1F0-BC7F-489E-8BC08C50EB9C}"/>
                  </a:ext>
                </a:extLst>
              </p14:cNvPr>
              <p14:cNvContentPartPr/>
              <p14:nvPr/>
            </p14:nvContentPartPr>
            <p14:xfrm rot="1590216">
              <a:off x="6099010" y="1739473"/>
              <a:ext cx="721800" cy="1503360"/>
            </p14:xfrm>
          </p:contentPart>
        </mc:Choice>
        <mc:Fallback xmlns="">
          <p:pic>
            <p:nvPicPr>
              <p:cNvPr id="4" name="Ink 3">
                <a:extLst>
                  <a:ext uri="{FF2B5EF4-FFF2-40B4-BE49-F238E27FC236}">
                    <a16:creationId xmlns:a16="http://schemas.microsoft.com/office/drawing/2014/main" id="{ACFC4C8D-F1F0-BC7F-489E-8BC08C50EB9C}"/>
                  </a:ext>
                </a:extLst>
              </p:cNvPr>
              <p:cNvPicPr/>
              <p:nvPr/>
            </p:nvPicPr>
            <p:blipFill>
              <a:blip r:embed="rId4"/>
              <a:stretch>
                <a:fillRect/>
              </a:stretch>
            </p:blipFill>
            <p:spPr>
              <a:xfrm rot="1590216">
                <a:off x="6036370" y="1676473"/>
                <a:ext cx="847440" cy="162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2EECD5C-C420-1316-566E-4675C83DA876}"/>
                  </a:ext>
                </a:extLst>
              </p14:cNvPr>
              <p14:cNvContentPartPr/>
              <p14:nvPr/>
            </p14:nvContentPartPr>
            <p14:xfrm rot="1464443">
              <a:off x="8443219" y="1801275"/>
              <a:ext cx="675720" cy="1557720"/>
            </p14:xfrm>
          </p:contentPart>
        </mc:Choice>
        <mc:Fallback xmlns="">
          <p:pic>
            <p:nvPicPr>
              <p:cNvPr id="5" name="Ink 4">
                <a:extLst>
                  <a:ext uri="{FF2B5EF4-FFF2-40B4-BE49-F238E27FC236}">
                    <a16:creationId xmlns:a16="http://schemas.microsoft.com/office/drawing/2014/main" id="{C2EECD5C-C420-1316-566E-4675C83DA876}"/>
                  </a:ext>
                </a:extLst>
              </p:cNvPr>
              <p:cNvPicPr/>
              <p:nvPr/>
            </p:nvPicPr>
            <p:blipFill>
              <a:blip r:embed="rId6"/>
              <a:stretch>
                <a:fillRect/>
              </a:stretch>
            </p:blipFill>
            <p:spPr>
              <a:xfrm rot="1464443">
                <a:off x="8380579" y="1738275"/>
                <a:ext cx="801360" cy="1683360"/>
              </a:xfrm>
              <a:prstGeom prst="rect">
                <a:avLst/>
              </a:prstGeom>
            </p:spPr>
          </p:pic>
        </mc:Fallback>
      </mc:AlternateContent>
      <p:sp>
        <p:nvSpPr>
          <p:cNvPr id="6" name="Rectangle 5">
            <a:extLst>
              <a:ext uri="{FF2B5EF4-FFF2-40B4-BE49-F238E27FC236}">
                <a16:creationId xmlns:a16="http://schemas.microsoft.com/office/drawing/2014/main" id="{717AE5D8-9162-D936-9F5C-BEB39DD4C4F5}"/>
              </a:ext>
            </a:extLst>
          </p:cNvPr>
          <p:cNvSpPr/>
          <p:nvPr/>
        </p:nvSpPr>
        <p:spPr>
          <a:xfrm>
            <a:off x="6014931" y="3716215"/>
            <a:ext cx="889961" cy="357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40B53D-8BE9-F87A-0702-AADEF5880AA2}"/>
              </a:ext>
            </a:extLst>
          </p:cNvPr>
          <p:cNvSpPr/>
          <p:nvPr/>
        </p:nvSpPr>
        <p:spPr>
          <a:xfrm>
            <a:off x="8336100" y="3716215"/>
            <a:ext cx="889961" cy="357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2DD41C-759D-1D3A-3C34-D317BB6A27C0}"/>
              </a:ext>
            </a:extLst>
          </p:cNvPr>
          <p:cNvSpPr/>
          <p:nvPr/>
        </p:nvSpPr>
        <p:spPr>
          <a:xfrm>
            <a:off x="8336100" y="6072553"/>
            <a:ext cx="889961" cy="357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12CA9B-0A35-1601-102F-F24411851917}"/>
              </a:ext>
            </a:extLst>
          </p:cNvPr>
          <p:cNvSpPr/>
          <p:nvPr/>
        </p:nvSpPr>
        <p:spPr>
          <a:xfrm>
            <a:off x="6014931" y="6084275"/>
            <a:ext cx="889961" cy="357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746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E1691-0891-6B6C-82E5-7E4CFD115D4E}"/>
              </a:ext>
            </a:extLst>
          </p:cNvPr>
          <p:cNvPicPr>
            <a:picLocks noChangeAspect="1"/>
          </p:cNvPicPr>
          <p:nvPr/>
        </p:nvPicPr>
        <p:blipFill>
          <a:blip r:embed="rId2"/>
          <a:stretch>
            <a:fillRect/>
          </a:stretch>
        </p:blipFill>
        <p:spPr>
          <a:xfrm>
            <a:off x="-550984" y="-1341566"/>
            <a:ext cx="14520270" cy="9008457"/>
          </a:xfrm>
          <a:prstGeom prst="rect">
            <a:avLst/>
          </a:prstGeom>
        </p:spPr>
      </p:pic>
      <p:pic>
        <p:nvPicPr>
          <p:cNvPr id="2" name="Picture 1">
            <a:extLst>
              <a:ext uri="{FF2B5EF4-FFF2-40B4-BE49-F238E27FC236}">
                <a16:creationId xmlns:a16="http://schemas.microsoft.com/office/drawing/2014/main" id="{EF399BD4-5CFD-CC0C-D7D1-44899BA43B11}"/>
              </a:ext>
            </a:extLst>
          </p:cNvPr>
          <p:cNvPicPr>
            <a:picLocks noChangeAspect="1"/>
          </p:cNvPicPr>
          <p:nvPr/>
        </p:nvPicPr>
        <p:blipFill>
          <a:blip r:embed="rId3"/>
          <a:stretch>
            <a:fillRect/>
          </a:stretch>
        </p:blipFill>
        <p:spPr>
          <a:xfrm rot="21349765">
            <a:off x="-331816" y="2098247"/>
            <a:ext cx="13254215" cy="1303693"/>
          </a:xfrm>
          <a:prstGeom prst="rect">
            <a:avLst/>
          </a:prstGeom>
          <a:ln w="12700">
            <a:solidFill>
              <a:schemeClr val="tx1"/>
            </a:solidFill>
          </a:ln>
        </p:spPr>
      </p:pic>
      <p:grpSp>
        <p:nvGrpSpPr>
          <p:cNvPr id="18" name="Group 17">
            <a:extLst>
              <a:ext uri="{FF2B5EF4-FFF2-40B4-BE49-F238E27FC236}">
                <a16:creationId xmlns:a16="http://schemas.microsoft.com/office/drawing/2014/main" id="{2F477229-5B21-D9CF-9F81-1001E6758787}"/>
              </a:ext>
            </a:extLst>
          </p:cNvPr>
          <p:cNvGrpSpPr/>
          <p:nvPr/>
        </p:nvGrpSpPr>
        <p:grpSpPr>
          <a:xfrm>
            <a:off x="5591077" y="3489554"/>
            <a:ext cx="3458160" cy="1018440"/>
            <a:chOff x="5591077" y="3489554"/>
            <a:chExt cx="3458160" cy="1018440"/>
          </a:xfrm>
        </p:grpSpPr>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ED20455B-FC01-916A-BDCB-47B60434312E}"/>
                    </a:ext>
                  </a:extLst>
                </p14:cNvPr>
                <p14:cNvContentPartPr/>
                <p14:nvPr/>
              </p14:nvContentPartPr>
              <p14:xfrm>
                <a:off x="7809037" y="3489554"/>
                <a:ext cx="1240200" cy="988200"/>
              </p14:xfrm>
            </p:contentPart>
          </mc:Choice>
          <mc:Fallback xmlns="">
            <p:pic>
              <p:nvPicPr>
                <p:cNvPr id="15" name="Ink 14">
                  <a:extLst>
                    <a:ext uri="{FF2B5EF4-FFF2-40B4-BE49-F238E27FC236}">
                      <a16:creationId xmlns:a16="http://schemas.microsoft.com/office/drawing/2014/main" id="{ED20455B-FC01-916A-BDCB-47B60434312E}"/>
                    </a:ext>
                  </a:extLst>
                </p:cNvPr>
                <p:cNvPicPr/>
                <p:nvPr/>
              </p:nvPicPr>
              <p:blipFill>
                <a:blip r:embed="rId5"/>
                <a:stretch>
                  <a:fillRect/>
                </a:stretch>
              </p:blipFill>
              <p:spPr>
                <a:xfrm>
                  <a:off x="7746037" y="3426914"/>
                  <a:ext cx="1365840" cy="111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A3D52DDD-3852-D9AB-C7C5-8E29B41197A1}"/>
                    </a:ext>
                  </a:extLst>
                </p14:cNvPr>
                <p14:cNvContentPartPr/>
                <p14:nvPr/>
              </p14:nvContentPartPr>
              <p14:xfrm>
                <a:off x="5591077" y="3558674"/>
                <a:ext cx="1017000" cy="949320"/>
              </p14:xfrm>
            </p:contentPart>
          </mc:Choice>
          <mc:Fallback xmlns="">
            <p:pic>
              <p:nvPicPr>
                <p:cNvPr id="17" name="Ink 16">
                  <a:extLst>
                    <a:ext uri="{FF2B5EF4-FFF2-40B4-BE49-F238E27FC236}">
                      <a16:creationId xmlns:a16="http://schemas.microsoft.com/office/drawing/2014/main" id="{A3D52DDD-3852-D9AB-C7C5-8E29B41197A1}"/>
                    </a:ext>
                  </a:extLst>
                </p:cNvPr>
                <p:cNvPicPr/>
                <p:nvPr/>
              </p:nvPicPr>
              <p:blipFill>
                <a:blip r:embed="rId7"/>
                <a:stretch>
                  <a:fillRect/>
                </a:stretch>
              </p:blipFill>
              <p:spPr>
                <a:xfrm>
                  <a:off x="5528437" y="3495674"/>
                  <a:ext cx="1142640" cy="1074960"/>
                </a:xfrm>
                <a:prstGeom prst="rect">
                  <a:avLst/>
                </a:prstGeom>
              </p:spPr>
            </p:pic>
          </mc:Fallback>
        </mc:AlternateContent>
      </p:grpSp>
      <p:grpSp>
        <p:nvGrpSpPr>
          <p:cNvPr id="20" name="Group 19">
            <a:extLst>
              <a:ext uri="{FF2B5EF4-FFF2-40B4-BE49-F238E27FC236}">
                <a16:creationId xmlns:a16="http://schemas.microsoft.com/office/drawing/2014/main" id="{989FE189-040F-6326-1E0D-4F36A59B569F}"/>
              </a:ext>
            </a:extLst>
          </p:cNvPr>
          <p:cNvGrpSpPr/>
          <p:nvPr/>
        </p:nvGrpSpPr>
        <p:grpSpPr>
          <a:xfrm>
            <a:off x="5795197" y="5524994"/>
            <a:ext cx="3398040" cy="1338120"/>
            <a:chOff x="5795197" y="5524994"/>
            <a:chExt cx="3398040" cy="1338120"/>
          </a:xfrm>
        </p:grpSpPr>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5628FCC-A197-72B6-5260-6E242788EC25}"/>
                    </a:ext>
                  </a:extLst>
                </p14:cNvPr>
                <p14:cNvContentPartPr/>
                <p14:nvPr/>
              </p14:nvContentPartPr>
              <p14:xfrm>
                <a:off x="7936837" y="5524994"/>
                <a:ext cx="1256400" cy="1248480"/>
              </p14:xfrm>
            </p:contentPart>
          </mc:Choice>
          <mc:Fallback xmlns="">
            <p:pic>
              <p:nvPicPr>
                <p:cNvPr id="16" name="Ink 15">
                  <a:extLst>
                    <a:ext uri="{FF2B5EF4-FFF2-40B4-BE49-F238E27FC236}">
                      <a16:creationId xmlns:a16="http://schemas.microsoft.com/office/drawing/2014/main" id="{25628FCC-A197-72B6-5260-6E242788EC25}"/>
                    </a:ext>
                  </a:extLst>
                </p:cNvPr>
                <p:cNvPicPr/>
                <p:nvPr/>
              </p:nvPicPr>
              <p:blipFill>
                <a:blip r:embed="rId9"/>
                <a:stretch>
                  <a:fillRect/>
                </a:stretch>
              </p:blipFill>
              <p:spPr>
                <a:xfrm>
                  <a:off x="7874197" y="5462354"/>
                  <a:ext cx="1382040" cy="1374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AE341E46-845E-371C-A92E-C4667EB0E8A5}"/>
                    </a:ext>
                  </a:extLst>
                </p14:cNvPr>
                <p14:cNvContentPartPr/>
                <p14:nvPr/>
              </p14:nvContentPartPr>
              <p14:xfrm>
                <a:off x="5795197" y="5851154"/>
                <a:ext cx="1074960" cy="1011960"/>
              </p14:xfrm>
            </p:contentPart>
          </mc:Choice>
          <mc:Fallback xmlns="">
            <p:pic>
              <p:nvPicPr>
                <p:cNvPr id="19" name="Ink 18">
                  <a:extLst>
                    <a:ext uri="{FF2B5EF4-FFF2-40B4-BE49-F238E27FC236}">
                      <a16:creationId xmlns:a16="http://schemas.microsoft.com/office/drawing/2014/main" id="{AE341E46-845E-371C-A92E-C4667EB0E8A5}"/>
                    </a:ext>
                  </a:extLst>
                </p:cNvPr>
                <p:cNvPicPr/>
                <p:nvPr/>
              </p:nvPicPr>
              <p:blipFill>
                <a:blip r:embed="rId11"/>
                <a:stretch>
                  <a:fillRect/>
                </a:stretch>
              </p:blipFill>
              <p:spPr>
                <a:xfrm>
                  <a:off x="5732557" y="5788154"/>
                  <a:ext cx="1200600" cy="1137600"/>
                </a:xfrm>
                <a:prstGeom prst="rect">
                  <a:avLst/>
                </a:prstGeom>
              </p:spPr>
            </p:pic>
          </mc:Fallback>
        </mc:AlternateContent>
      </p:grpSp>
    </p:spTree>
    <p:extLst>
      <p:ext uri="{BB962C8B-B14F-4D97-AF65-F5344CB8AC3E}">
        <p14:creationId xmlns:p14="http://schemas.microsoft.com/office/powerpoint/2010/main" val="396834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BF7DD-6528-F6C0-7167-B4D67108F719}"/>
              </a:ext>
            </a:extLst>
          </p:cNvPr>
          <p:cNvPicPr>
            <a:picLocks noChangeAspect="1"/>
          </p:cNvPicPr>
          <p:nvPr/>
        </p:nvPicPr>
        <p:blipFill>
          <a:blip r:embed="rId2"/>
          <a:stretch>
            <a:fillRect/>
          </a:stretch>
        </p:blipFill>
        <p:spPr>
          <a:xfrm>
            <a:off x="370461" y="940528"/>
            <a:ext cx="11451078" cy="366817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8315CE4-999D-D044-2F69-A099D22694E2}"/>
                  </a:ext>
                </a:extLst>
              </p14:cNvPr>
              <p14:cNvContentPartPr/>
              <p14:nvPr/>
            </p14:nvContentPartPr>
            <p14:xfrm>
              <a:off x="214731" y="3037527"/>
              <a:ext cx="4846320" cy="448200"/>
            </p14:xfrm>
          </p:contentPart>
        </mc:Choice>
        <mc:Fallback xmlns="">
          <p:pic>
            <p:nvPicPr>
              <p:cNvPr id="5" name="Ink 4">
                <a:extLst>
                  <a:ext uri="{FF2B5EF4-FFF2-40B4-BE49-F238E27FC236}">
                    <a16:creationId xmlns:a16="http://schemas.microsoft.com/office/drawing/2014/main" id="{D8315CE4-999D-D044-2F69-A099D22694E2}"/>
                  </a:ext>
                </a:extLst>
              </p:cNvPr>
              <p:cNvPicPr/>
              <p:nvPr/>
            </p:nvPicPr>
            <p:blipFill>
              <a:blip r:embed="rId4"/>
              <a:stretch>
                <a:fillRect/>
              </a:stretch>
            </p:blipFill>
            <p:spPr>
              <a:xfrm>
                <a:off x="152091" y="2974527"/>
                <a:ext cx="49719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FC27A54-19A0-538F-8222-FF96A7429BF2}"/>
                  </a:ext>
                </a:extLst>
              </p14:cNvPr>
              <p14:cNvContentPartPr/>
              <p14:nvPr/>
            </p14:nvContentPartPr>
            <p14:xfrm>
              <a:off x="187731" y="4565727"/>
              <a:ext cx="7066440" cy="370080"/>
            </p14:xfrm>
          </p:contentPart>
        </mc:Choice>
        <mc:Fallback xmlns="">
          <p:pic>
            <p:nvPicPr>
              <p:cNvPr id="6" name="Ink 5">
                <a:extLst>
                  <a:ext uri="{FF2B5EF4-FFF2-40B4-BE49-F238E27FC236}">
                    <a16:creationId xmlns:a16="http://schemas.microsoft.com/office/drawing/2014/main" id="{0FC27A54-19A0-538F-8222-FF96A7429BF2}"/>
                  </a:ext>
                </a:extLst>
              </p:cNvPr>
              <p:cNvPicPr/>
              <p:nvPr/>
            </p:nvPicPr>
            <p:blipFill>
              <a:blip r:embed="rId6"/>
              <a:stretch>
                <a:fillRect/>
              </a:stretch>
            </p:blipFill>
            <p:spPr>
              <a:xfrm>
                <a:off x="124731" y="4502727"/>
                <a:ext cx="7192080" cy="495720"/>
              </a:xfrm>
              <a:prstGeom prst="rect">
                <a:avLst/>
              </a:prstGeom>
            </p:spPr>
          </p:pic>
        </mc:Fallback>
      </mc:AlternateContent>
      <p:sp>
        <p:nvSpPr>
          <p:cNvPr id="7" name="TextBox 6">
            <a:extLst>
              <a:ext uri="{FF2B5EF4-FFF2-40B4-BE49-F238E27FC236}">
                <a16:creationId xmlns:a16="http://schemas.microsoft.com/office/drawing/2014/main" id="{D26C9148-78A8-FEDA-11B9-E2DD8F2D786C}"/>
              </a:ext>
            </a:extLst>
          </p:cNvPr>
          <p:cNvSpPr txBox="1"/>
          <p:nvPr/>
        </p:nvSpPr>
        <p:spPr>
          <a:xfrm>
            <a:off x="2257018" y="2818283"/>
            <a:ext cx="954107" cy="553998"/>
          </a:xfrm>
          <a:prstGeom prst="rect">
            <a:avLst/>
          </a:prstGeom>
          <a:solidFill>
            <a:srgbClr val="E71024"/>
          </a:solidFill>
        </p:spPr>
        <p:txBody>
          <a:bodyPr wrap="none" rtlCol="0">
            <a:spAutoFit/>
          </a:bodyPr>
          <a:lstStyle/>
          <a:p>
            <a:r>
              <a:rPr lang="en-US" sz="3000" dirty="0">
                <a:solidFill>
                  <a:schemeClr val="bg1"/>
                </a:solidFill>
                <a:latin typeface="Inconsolata" pitchFamily="2" charset="77"/>
                <a:ea typeface="Inconsolata" pitchFamily="2" charset="77"/>
              </a:rPr>
              <a:t>name</a:t>
            </a:r>
          </a:p>
        </p:txBody>
      </p:sp>
      <p:sp>
        <p:nvSpPr>
          <p:cNvPr id="8" name="TextBox 7">
            <a:extLst>
              <a:ext uri="{FF2B5EF4-FFF2-40B4-BE49-F238E27FC236}">
                <a16:creationId xmlns:a16="http://schemas.microsoft.com/office/drawing/2014/main" id="{87F816C5-43AC-E3F7-0F7A-EC8C7CE72752}"/>
              </a:ext>
            </a:extLst>
          </p:cNvPr>
          <p:cNvSpPr txBox="1"/>
          <p:nvPr/>
        </p:nvSpPr>
        <p:spPr>
          <a:xfrm>
            <a:off x="2637891" y="4658808"/>
            <a:ext cx="1146468" cy="553998"/>
          </a:xfrm>
          <a:prstGeom prst="rect">
            <a:avLst/>
          </a:prstGeom>
          <a:solidFill>
            <a:srgbClr val="92D050"/>
          </a:solidFill>
        </p:spPr>
        <p:txBody>
          <a:bodyPr wrap="none" rtlCol="0">
            <a:spAutoFit/>
          </a:bodyPr>
          <a:lstStyle/>
          <a:p>
            <a:r>
              <a:rPr lang="en-US" sz="3000" dirty="0">
                <a:solidFill>
                  <a:schemeClr val="bg1"/>
                </a:solidFill>
                <a:latin typeface="Inconsolata" pitchFamily="2" charset="77"/>
                <a:ea typeface="Inconsolata" pitchFamily="2" charset="77"/>
              </a:rPr>
              <a:t>email</a:t>
            </a:r>
          </a:p>
        </p:txBody>
      </p:sp>
    </p:spTree>
    <p:extLst>
      <p:ext uri="{BB962C8B-B14F-4D97-AF65-F5344CB8AC3E}">
        <p14:creationId xmlns:p14="http://schemas.microsoft.com/office/powerpoint/2010/main" val="8492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e Creation of Adam - Wikipedia">
            <a:extLst>
              <a:ext uri="{FF2B5EF4-FFF2-40B4-BE49-F238E27FC236}">
                <a16:creationId xmlns:a16="http://schemas.microsoft.com/office/drawing/2014/main" id="{0D41CD0C-27FE-4C89-8EEA-DBFEA8F24F5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62341" y="0"/>
            <a:ext cx="1511318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06A8D9F-2DEF-60A1-1ADD-57FE8BC31AFD}"/>
              </a:ext>
            </a:extLst>
          </p:cNvPr>
          <p:cNvSpPr txBox="1"/>
          <p:nvPr/>
        </p:nvSpPr>
        <p:spPr>
          <a:xfrm rot="20584098">
            <a:off x="6690978" y="946301"/>
            <a:ext cx="1444837" cy="1015663"/>
          </a:xfrm>
          <a:prstGeom prst="rect">
            <a:avLst/>
          </a:prstGeom>
          <a:solidFill>
            <a:srgbClr val="FAE231"/>
          </a:solidFill>
          <a:effectLst>
            <a:outerShdw dist="38100" dir="2700000" algn="tl" rotWithShape="0">
              <a:prstClr val="black"/>
            </a:outerShdw>
          </a:effectLst>
        </p:spPr>
        <p:txBody>
          <a:bodyPr wrap="square">
            <a:spAutoFit/>
          </a:bodyPr>
          <a:lstStyle/>
          <a:p>
            <a:pPr algn="ctr"/>
            <a:r>
              <a:rPr lang="en-US" sz="6000" b="1" dirty="0">
                <a:latin typeface="Helvetica" pitchFamily="2" charset="0"/>
              </a:rPr>
              <a:t>A.I. </a:t>
            </a:r>
            <a:endParaRPr lang="en-US" sz="6000" dirty="0">
              <a:latin typeface="Helvetica" pitchFamily="2" charset="0"/>
            </a:endParaRPr>
          </a:p>
        </p:txBody>
      </p:sp>
    </p:spTree>
    <p:extLst>
      <p:ext uri="{BB962C8B-B14F-4D97-AF65-F5344CB8AC3E}">
        <p14:creationId xmlns:p14="http://schemas.microsoft.com/office/powerpoint/2010/main" val="839967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E4C087-F154-C5AF-A5CA-7F4651BDFD8D}"/>
              </a:ext>
            </a:extLst>
          </p:cNvPr>
          <p:cNvPicPr>
            <a:picLocks noChangeAspect="1"/>
          </p:cNvPicPr>
          <p:nvPr/>
        </p:nvPicPr>
        <p:blipFill>
          <a:blip r:embed="rId2"/>
          <a:stretch>
            <a:fillRect/>
          </a:stretch>
        </p:blipFill>
        <p:spPr>
          <a:xfrm>
            <a:off x="360981" y="504154"/>
            <a:ext cx="9517251" cy="584969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E12FA2A-65EE-55AD-ECC2-3B4B95938CF5}"/>
                  </a:ext>
                </a:extLst>
              </p14:cNvPr>
              <p14:cNvContentPartPr/>
              <p14:nvPr/>
            </p14:nvContentPartPr>
            <p14:xfrm>
              <a:off x="4603851" y="301167"/>
              <a:ext cx="799920" cy="6190200"/>
            </p14:xfrm>
          </p:contentPart>
        </mc:Choice>
        <mc:Fallback xmlns="">
          <p:pic>
            <p:nvPicPr>
              <p:cNvPr id="6" name="Ink 5">
                <a:extLst>
                  <a:ext uri="{FF2B5EF4-FFF2-40B4-BE49-F238E27FC236}">
                    <a16:creationId xmlns:a16="http://schemas.microsoft.com/office/drawing/2014/main" id="{6E12FA2A-65EE-55AD-ECC2-3B4B95938CF5}"/>
                  </a:ext>
                </a:extLst>
              </p:cNvPr>
              <p:cNvPicPr/>
              <p:nvPr/>
            </p:nvPicPr>
            <p:blipFill>
              <a:blip r:embed="rId4"/>
              <a:stretch>
                <a:fillRect/>
              </a:stretch>
            </p:blipFill>
            <p:spPr>
              <a:xfrm>
                <a:off x="4540851" y="238527"/>
                <a:ext cx="925560" cy="631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209AB11-1D73-6994-0CED-909927A850ED}"/>
                  </a:ext>
                </a:extLst>
              </p14:cNvPr>
              <p14:cNvContentPartPr/>
              <p14:nvPr/>
            </p14:nvContentPartPr>
            <p14:xfrm>
              <a:off x="9682731" y="172287"/>
              <a:ext cx="775800" cy="6574680"/>
            </p14:xfrm>
          </p:contentPart>
        </mc:Choice>
        <mc:Fallback xmlns="">
          <p:pic>
            <p:nvPicPr>
              <p:cNvPr id="7" name="Ink 6">
                <a:extLst>
                  <a:ext uri="{FF2B5EF4-FFF2-40B4-BE49-F238E27FC236}">
                    <a16:creationId xmlns:a16="http://schemas.microsoft.com/office/drawing/2014/main" id="{E209AB11-1D73-6994-0CED-909927A850ED}"/>
                  </a:ext>
                </a:extLst>
              </p:cNvPr>
              <p:cNvPicPr/>
              <p:nvPr/>
            </p:nvPicPr>
            <p:blipFill>
              <a:blip r:embed="rId6"/>
              <a:stretch>
                <a:fillRect/>
              </a:stretch>
            </p:blipFill>
            <p:spPr>
              <a:xfrm>
                <a:off x="9620091" y="109647"/>
                <a:ext cx="901440" cy="6700320"/>
              </a:xfrm>
              <a:prstGeom prst="rect">
                <a:avLst/>
              </a:prstGeom>
            </p:spPr>
          </p:pic>
        </mc:Fallback>
      </mc:AlternateContent>
      <p:sp>
        <p:nvSpPr>
          <p:cNvPr id="8" name="TextBox 7">
            <a:extLst>
              <a:ext uri="{FF2B5EF4-FFF2-40B4-BE49-F238E27FC236}">
                <a16:creationId xmlns:a16="http://schemas.microsoft.com/office/drawing/2014/main" id="{A158F81C-CEF0-0A9C-D952-78F9BC75EFA1}"/>
              </a:ext>
            </a:extLst>
          </p:cNvPr>
          <p:cNvSpPr txBox="1"/>
          <p:nvPr/>
        </p:nvSpPr>
        <p:spPr>
          <a:xfrm>
            <a:off x="9682731" y="2889728"/>
            <a:ext cx="1338828" cy="553998"/>
          </a:xfrm>
          <a:prstGeom prst="rect">
            <a:avLst/>
          </a:prstGeom>
          <a:solidFill>
            <a:srgbClr val="E71024"/>
          </a:solidFill>
        </p:spPr>
        <p:txBody>
          <a:bodyPr wrap="none" rtlCol="0">
            <a:spAutoFit/>
          </a:bodyPr>
          <a:lstStyle/>
          <a:p>
            <a:r>
              <a:rPr lang="en-US" sz="3000" dirty="0">
                <a:solidFill>
                  <a:schemeClr val="bg1"/>
                </a:solidFill>
                <a:latin typeface="Inconsolata" pitchFamily="2" charset="77"/>
                <a:ea typeface="Inconsolata" pitchFamily="2" charset="77"/>
              </a:rPr>
              <a:t>“name”</a:t>
            </a:r>
          </a:p>
        </p:txBody>
      </p:sp>
      <p:sp>
        <p:nvSpPr>
          <p:cNvPr id="9" name="TextBox 8">
            <a:extLst>
              <a:ext uri="{FF2B5EF4-FFF2-40B4-BE49-F238E27FC236}">
                <a16:creationId xmlns:a16="http://schemas.microsoft.com/office/drawing/2014/main" id="{E24E4110-2C19-CF3B-AC5F-8518A0D4BEF4}"/>
              </a:ext>
            </a:extLst>
          </p:cNvPr>
          <p:cNvSpPr txBox="1"/>
          <p:nvPr/>
        </p:nvSpPr>
        <p:spPr>
          <a:xfrm>
            <a:off x="3874847" y="2905629"/>
            <a:ext cx="1531188" cy="553998"/>
          </a:xfrm>
          <a:prstGeom prst="rect">
            <a:avLst/>
          </a:prstGeom>
          <a:solidFill>
            <a:srgbClr val="92D050"/>
          </a:solidFill>
        </p:spPr>
        <p:txBody>
          <a:bodyPr wrap="none" rtlCol="0">
            <a:spAutoFit/>
          </a:bodyPr>
          <a:lstStyle/>
          <a:p>
            <a:r>
              <a:rPr lang="en-US" sz="3000" dirty="0">
                <a:solidFill>
                  <a:schemeClr val="bg1"/>
                </a:solidFill>
                <a:latin typeface="Inconsolata" pitchFamily="2" charset="77"/>
                <a:ea typeface="Inconsolata" pitchFamily="2" charset="77"/>
              </a:rPr>
              <a:t>“email”</a:t>
            </a:r>
          </a:p>
        </p:txBody>
      </p:sp>
      <p:sp>
        <p:nvSpPr>
          <p:cNvPr id="10" name="TextBox 9">
            <a:extLst>
              <a:ext uri="{FF2B5EF4-FFF2-40B4-BE49-F238E27FC236}">
                <a16:creationId xmlns:a16="http://schemas.microsoft.com/office/drawing/2014/main" id="{74BDB0AF-5DB3-BF6D-2A3C-33F6B51F53B5}"/>
              </a:ext>
            </a:extLst>
          </p:cNvPr>
          <p:cNvSpPr txBox="1"/>
          <p:nvPr/>
        </p:nvSpPr>
        <p:spPr>
          <a:xfrm rot="21367076">
            <a:off x="5059594" y="946395"/>
            <a:ext cx="4801314" cy="707886"/>
          </a:xfrm>
          <a:prstGeom prst="rect">
            <a:avLst/>
          </a:prstGeom>
          <a:solidFill>
            <a:srgbClr val="A10182"/>
          </a:solidFill>
        </p:spPr>
        <p:txBody>
          <a:bodyPr wrap="none" rtlCol="0">
            <a:spAutoFit/>
          </a:bodyPr>
          <a:lstStyle/>
          <a:p>
            <a:r>
              <a:rPr lang="en-US" sz="4000" dirty="0">
                <a:solidFill>
                  <a:schemeClr val="bg1"/>
                </a:solidFill>
                <a:latin typeface="Inconsolata" pitchFamily="2" charset="77"/>
                <a:ea typeface="Inconsolata" pitchFamily="2" charset="77"/>
              </a:rPr>
              <a:t>=CLAUDEEXTRACT(….)</a:t>
            </a:r>
          </a:p>
        </p:txBody>
      </p:sp>
    </p:spTree>
    <p:extLst>
      <p:ext uri="{BB962C8B-B14F-4D97-AF65-F5344CB8AC3E}">
        <p14:creationId xmlns:p14="http://schemas.microsoft.com/office/powerpoint/2010/main" val="1669368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3EA0FC-B523-46FF-CCA7-5E26B3D97D13}"/>
              </a:ext>
            </a:extLst>
          </p:cNvPr>
          <p:cNvPicPr>
            <a:picLocks noChangeAspect="1"/>
          </p:cNvPicPr>
          <p:nvPr/>
        </p:nvPicPr>
        <p:blipFill>
          <a:blip r:embed="rId2"/>
          <a:stretch>
            <a:fillRect/>
          </a:stretch>
        </p:blipFill>
        <p:spPr>
          <a:xfrm>
            <a:off x="7611039" y="716365"/>
            <a:ext cx="4425585" cy="5491004"/>
          </a:xfrm>
          <a:prstGeom prst="rect">
            <a:avLst/>
          </a:prstGeom>
        </p:spPr>
      </p:pic>
      <p:pic>
        <p:nvPicPr>
          <p:cNvPr id="4" name="Picture 3">
            <a:extLst>
              <a:ext uri="{FF2B5EF4-FFF2-40B4-BE49-F238E27FC236}">
                <a16:creationId xmlns:a16="http://schemas.microsoft.com/office/drawing/2014/main" id="{B8C6B9C1-D5A6-E829-10F8-264D809A6099}"/>
              </a:ext>
            </a:extLst>
          </p:cNvPr>
          <p:cNvPicPr>
            <a:picLocks noChangeAspect="1"/>
          </p:cNvPicPr>
          <p:nvPr/>
        </p:nvPicPr>
        <p:blipFill>
          <a:blip r:embed="rId3"/>
          <a:stretch>
            <a:fillRect/>
          </a:stretch>
        </p:blipFill>
        <p:spPr>
          <a:xfrm>
            <a:off x="-161361" y="65734"/>
            <a:ext cx="7772400" cy="6792266"/>
          </a:xfrm>
          <a:prstGeom prst="rect">
            <a:avLst/>
          </a:prstGeom>
        </p:spPr>
      </p:pic>
    </p:spTree>
    <p:extLst>
      <p:ext uri="{BB962C8B-B14F-4D97-AF65-F5344CB8AC3E}">
        <p14:creationId xmlns:p14="http://schemas.microsoft.com/office/powerpoint/2010/main" val="3461802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DB8375-580C-2B0C-DB26-1AF5F4FD92A6}"/>
              </a:ext>
            </a:extLst>
          </p:cNvPr>
          <p:cNvSpPr>
            <a:spLocks noGrp="1"/>
          </p:cNvSpPr>
          <p:nvPr>
            <p:ph idx="1"/>
          </p:nvPr>
        </p:nvSpPr>
        <p:spPr>
          <a:xfrm>
            <a:off x="521677" y="1430215"/>
            <a:ext cx="11148645" cy="3493477"/>
          </a:xfrm>
        </p:spPr>
        <p:txBody>
          <a:bodyPr>
            <a:noAutofit/>
          </a:bodyPr>
          <a:lstStyle/>
          <a:p>
            <a:r>
              <a:rPr lang="en-US" sz="3500" dirty="0">
                <a:solidFill>
                  <a:schemeClr val="accent2">
                    <a:lumMod val="75000"/>
                  </a:schemeClr>
                </a:solidFill>
                <a:latin typeface="Inconsolata" pitchFamily="2" charset="77"/>
                <a:ea typeface="Inconsolata" pitchFamily="2" charset="77"/>
              </a:rPr>
              <a:t>=CLAUDEEXTRACT(</a:t>
            </a:r>
            <a:r>
              <a:rPr lang="en-US" sz="3500" b="1" dirty="0">
                <a:latin typeface="Inconsolata" pitchFamily="2" charset="77"/>
                <a:ea typeface="Inconsolata" pitchFamily="2" charset="77"/>
              </a:rPr>
              <a:t>"people mentioned in the article, with titles if available. One per line."</a:t>
            </a:r>
            <a:r>
              <a:rPr lang="en-US" sz="3500" dirty="0">
                <a:solidFill>
                  <a:schemeClr val="accent2">
                    <a:lumMod val="75000"/>
                  </a:schemeClr>
                </a:solidFill>
                <a:latin typeface="Inconsolata" pitchFamily="2" charset="77"/>
                <a:ea typeface="Inconsolata" pitchFamily="2" charset="77"/>
              </a:rPr>
              <a:t>, B5)</a:t>
            </a:r>
          </a:p>
          <a:p>
            <a:r>
              <a:rPr lang="en-US" sz="3500" dirty="0">
                <a:solidFill>
                  <a:schemeClr val="accent2">
                    <a:lumMod val="75000"/>
                  </a:schemeClr>
                </a:solidFill>
                <a:latin typeface="Inconsolata" pitchFamily="2" charset="77"/>
                <a:ea typeface="Inconsolata" pitchFamily="2" charset="77"/>
              </a:rPr>
              <a:t>=CLAUDEEXTRACT(</a:t>
            </a:r>
            <a:r>
              <a:rPr lang="en-US" sz="3500" b="1" dirty="0">
                <a:latin typeface="Inconsolata" pitchFamily="2" charset="77"/>
                <a:ea typeface="Inconsolata" pitchFamily="2" charset="77"/>
              </a:rPr>
              <a:t>"brief one-sentence summary"</a:t>
            </a:r>
            <a:r>
              <a:rPr lang="en-US" sz="3500" dirty="0">
                <a:solidFill>
                  <a:schemeClr val="accent2">
                    <a:lumMod val="75000"/>
                  </a:schemeClr>
                </a:solidFill>
                <a:latin typeface="Inconsolata" pitchFamily="2" charset="77"/>
                <a:ea typeface="Inconsolata" pitchFamily="2" charset="77"/>
              </a:rPr>
              <a:t>, B5)</a:t>
            </a:r>
          </a:p>
          <a:p>
            <a:r>
              <a:rPr lang="en-US" sz="3500" dirty="0">
                <a:solidFill>
                  <a:schemeClr val="accent2">
                    <a:lumMod val="75000"/>
                  </a:schemeClr>
                </a:solidFill>
                <a:latin typeface="Inconsolata" pitchFamily="2" charset="77"/>
                <a:ea typeface="Inconsolata" pitchFamily="2" charset="77"/>
              </a:rPr>
              <a:t>=CLAUDEEXTRACT(</a:t>
            </a:r>
            <a:r>
              <a:rPr lang="en-US" sz="3500" b="1" dirty="0">
                <a:latin typeface="Inconsolata" pitchFamily="2" charset="77"/>
                <a:ea typeface="Inconsolata" pitchFamily="2" charset="77"/>
              </a:rPr>
              <a:t>"English translation"</a:t>
            </a:r>
            <a:r>
              <a:rPr lang="en-US" sz="3500" dirty="0">
                <a:solidFill>
                  <a:schemeClr val="accent2">
                    <a:lumMod val="75000"/>
                  </a:schemeClr>
                </a:solidFill>
                <a:latin typeface="Inconsolata" pitchFamily="2" charset="77"/>
                <a:ea typeface="Inconsolata" pitchFamily="2" charset="77"/>
              </a:rPr>
              <a:t>, E5)</a:t>
            </a:r>
          </a:p>
          <a:p>
            <a:r>
              <a:rPr lang="en-US" sz="3500" dirty="0">
                <a:solidFill>
                  <a:schemeClr val="accent2">
                    <a:lumMod val="75000"/>
                  </a:schemeClr>
                </a:solidFill>
                <a:latin typeface="Inconsolata" pitchFamily="2" charset="77"/>
                <a:ea typeface="Inconsolata" pitchFamily="2" charset="77"/>
              </a:rPr>
              <a:t>=CLAUDEEXTRACT(</a:t>
            </a:r>
            <a:r>
              <a:rPr lang="en-US" sz="3500" b="1" dirty="0">
                <a:latin typeface="Inconsolata" pitchFamily="2" charset="77"/>
                <a:ea typeface="Inconsolata" pitchFamily="2" charset="77"/>
              </a:rPr>
              <a:t>"article category, one of politics, sports, international, other"</a:t>
            </a:r>
            <a:r>
              <a:rPr lang="en-US" sz="3500" dirty="0">
                <a:solidFill>
                  <a:schemeClr val="accent2">
                    <a:lumMod val="75000"/>
                  </a:schemeClr>
                </a:solidFill>
                <a:latin typeface="Inconsolata" pitchFamily="2" charset="77"/>
                <a:ea typeface="Inconsolata" pitchFamily="2" charset="77"/>
              </a:rPr>
              <a:t>, B5)</a:t>
            </a:r>
          </a:p>
        </p:txBody>
      </p:sp>
    </p:spTree>
    <p:extLst>
      <p:ext uri="{BB962C8B-B14F-4D97-AF65-F5344CB8AC3E}">
        <p14:creationId xmlns:p14="http://schemas.microsoft.com/office/powerpoint/2010/main" val="264584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B93B41-91D5-1656-4B28-17A6BFC2EE75}"/>
              </a:ext>
            </a:extLst>
          </p:cNvPr>
          <p:cNvPicPr>
            <a:picLocks noChangeAspect="1"/>
          </p:cNvPicPr>
          <p:nvPr/>
        </p:nvPicPr>
        <p:blipFill>
          <a:blip r:embed="rId3"/>
          <a:stretch>
            <a:fillRect/>
          </a:stretch>
        </p:blipFill>
        <p:spPr>
          <a:xfrm>
            <a:off x="-43829" y="656492"/>
            <a:ext cx="12357539" cy="558018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4035A99-3257-F5F8-5286-F42FB80BEE1F}"/>
                  </a:ext>
                </a:extLst>
              </p14:cNvPr>
              <p14:cNvContentPartPr/>
              <p14:nvPr/>
            </p14:nvContentPartPr>
            <p14:xfrm>
              <a:off x="2950537" y="288813"/>
              <a:ext cx="956880" cy="6186600"/>
            </p14:xfrm>
          </p:contentPart>
        </mc:Choice>
        <mc:Fallback xmlns="">
          <p:pic>
            <p:nvPicPr>
              <p:cNvPr id="5" name="Ink 4">
                <a:extLst>
                  <a:ext uri="{FF2B5EF4-FFF2-40B4-BE49-F238E27FC236}">
                    <a16:creationId xmlns:a16="http://schemas.microsoft.com/office/drawing/2014/main" id="{B4035A99-3257-F5F8-5286-F42FB80BEE1F}"/>
                  </a:ext>
                </a:extLst>
              </p:cNvPr>
              <p:cNvPicPr/>
              <p:nvPr/>
            </p:nvPicPr>
            <p:blipFill>
              <a:blip r:embed="rId5"/>
              <a:stretch>
                <a:fillRect/>
              </a:stretch>
            </p:blipFill>
            <p:spPr>
              <a:xfrm>
                <a:off x="2887537" y="226173"/>
                <a:ext cx="1082520" cy="631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1C3B844-A352-D00A-1F0C-114660446110}"/>
                  </a:ext>
                </a:extLst>
              </p14:cNvPr>
              <p14:cNvContentPartPr/>
              <p14:nvPr/>
            </p14:nvContentPartPr>
            <p14:xfrm>
              <a:off x="3917857" y="86853"/>
              <a:ext cx="146880" cy="381600"/>
            </p14:xfrm>
          </p:contentPart>
        </mc:Choice>
        <mc:Fallback xmlns="">
          <p:pic>
            <p:nvPicPr>
              <p:cNvPr id="7" name="Ink 6">
                <a:extLst>
                  <a:ext uri="{FF2B5EF4-FFF2-40B4-BE49-F238E27FC236}">
                    <a16:creationId xmlns:a16="http://schemas.microsoft.com/office/drawing/2014/main" id="{11C3B844-A352-D00A-1F0C-114660446110}"/>
                  </a:ext>
                </a:extLst>
              </p:cNvPr>
              <p:cNvPicPr/>
              <p:nvPr/>
            </p:nvPicPr>
            <p:blipFill>
              <a:blip r:embed="rId7"/>
              <a:stretch>
                <a:fillRect/>
              </a:stretch>
            </p:blipFill>
            <p:spPr>
              <a:xfrm>
                <a:off x="3855217" y="23853"/>
                <a:ext cx="2725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49AE456-D60A-ADB8-032D-D41FDD536956}"/>
                  </a:ext>
                </a:extLst>
              </p14:cNvPr>
              <p14:cNvContentPartPr/>
              <p14:nvPr/>
            </p14:nvContentPartPr>
            <p14:xfrm>
              <a:off x="3699337" y="6231693"/>
              <a:ext cx="149400" cy="491760"/>
            </p14:xfrm>
          </p:contentPart>
        </mc:Choice>
        <mc:Fallback xmlns="">
          <p:pic>
            <p:nvPicPr>
              <p:cNvPr id="8" name="Ink 7">
                <a:extLst>
                  <a:ext uri="{FF2B5EF4-FFF2-40B4-BE49-F238E27FC236}">
                    <a16:creationId xmlns:a16="http://schemas.microsoft.com/office/drawing/2014/main" id="{F49AE456-D60A-ADB8-032D-D41FDD536956}"/>
                  </a:ext>
                </a:extLst>
              </p:cNvPr>
              <p:cNvPicPr/>
              <p:nvPr/>
            </p:nvPicPr>
            <p:blipFill>
              <a:blip r:embed="rId9"/>
              <a:stretch>
                <a:fillRect/>
              </a:stretch>
            </p:blipFill>
            <p:spPr>
              <a:xfrm>
                <a:off x="3636697" y="6169053"/>
                <a:ext cx="275040" cy="617400"/>
              </a:xfrm>
              <a:prstGeom prst="rect">
                <a:avLst/>
              </a:prstGeom>
            </p:spPr>
          </p:pic>
        </mc:Fallback>
      </mc:AlternateContent>
    </p:spTree>
    <p:extLst>
      <p:ext uri="{BB962C8B-B14F-4D97-AF65-F5344CB8AC3E}">
        <p14:creationId xmlns:p14="http://schemas.microsoft.com/office/powerpoint/2010/main" val="840046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BA055-B22F-E8D7-417A-4CDB1FD6BE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FA2886C-FEE1-4B2F-57D8-8E6579C4C6DB}"/>
              </a:ext>
            </a:extLst>
          </p:cNvPr>
          <p:cNvPicPr>
            <a:picLocks noChangeAspect="1"/>
          </p:cNvPicPr>
          <p:nvPr/>
        </p:nvPicPr>
        <p:blipFill>
          <a:blip r:embed="rId3"/>
          <a:stretch>
            <a:fillRect/>
          </a:stretch>
        </p:blipFill>
        <p:spPr>
          <a:xfrm>
            <a:off x="-43829" y="656492"/>
            <a:ext cx="12357539" cy="5580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4D7B23F-46D8-78E1-5494-E83B3B6725D9}"/>
                  </a:ext>
                </a:extLst>
              </p14:cNvPr>
              <p14:cNvContentPartPr/>
              <p14:nvPr/>
            </p14:nvContentPartPr>
            <p14:xfrm>
              <a:off x="5565577" y="1370973"/>
              <a:ext cx="680400" cy="747720"/>
            </p14:xfrm>
          </p:contentPart>
        </mc:Choice>
        <mc:Fallback xmlns="">
          <p:pic>
            <p:nvPicPr>
              <p:cNvPr id="3" name="Ink 2">
                <a:extLst>
                  <a:ext uri="{FF2B5EF4-FFF2-40B4-BE49-F238E27FC236}">
                    <a16:creationId xmlns:a16="http://schemas.microsoft.com/office/drawing/2014/main" id="{F4D7B23F-46D8-78E1-5494-E83B3B6725D9}"/>
                  </a:ext>
                </a:extLst>
              </p:cNvPr>
              <p:cNvPicPr/>
              <p:nvPr/>
            </p:nvPicPr>
            <p:blipFill>
              <a:blip r:embed="rId5"/>
              <a:stretch>
                <a:fillRect/>
              </a:stretch>
            </p:blipFill>
            <p:spPr>
              <a:xfrm>
                <a:off x="5502937" y="1308333"/>
                <a:ext cx="806040" cy="87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40DE135-1319-D2E5-8B09-3AD627B9666D}"/>
                  </a:ext>
                </a:extLst>
              </p14:cNvPr>
              <p14:cNvContentPartPr/>
              <p14:nvPr/>
            </p14:nvContentPartPr>
            <p14:xfrm>
              <a:off x="5644417" y="2962173"/>
              <a:ext cx="602640" cy="831600"/>
            </p14:xfrm>
          </p:contentPart>
        </mc:Choice>
        <mc:Fallback xmlns="">
          <p:pic>
            <p:nvPicPr>
              <p:cNvPr id="4" name="Ink 3">
                <a:extLst>
                  <a:ext uri="{FF2B5EF4-FFF2-40B4-BE49-F238E27FC236}">
                    <a16:creationId xmlns:a16="http://schemas.microsoft.com/office/drawing/2014/main" id="{840DE135-1319-D2E5-8B09-3AD627B9666D}"/>
                  </a:ext>
                </a:extLst>
              </p:cNvPr>
              <p:cNvPicPr/>
              <p:nvPr/>
            </p:nvPicPr>
            <p:blipFill>
              <a:blip r:embed="rId7"/>
              <a:stretch>
                <a:fillRect/>
              </a:stretch>
            </p:blipFill>
            <p:spPr>
              <a:xfrm>
                <a:off x="5581777" y="2899533"/>
                <a:ext cx="72828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03D3CF1-61F6-88F2-3827-C639F57BBD36}"/>
                  </a:ext>
                </a:extLst>
              </p14:cNvPr>
              <p14:cNvContentPartPr/>
              <p14:nvPr/>
            </p14:nvContentPartPr>
            <p14:xfrm>
              <a:off x="7846897" y="3080613"/>
              <a:ext cx="704520" cy="813240"/>
            </p14:xfrm>
          </p:contentPart>
        </mc:Choice>
        <mc:Fallback xmlns="">
          <p:pic>
            <p:nvPicPr>
              <p:cNvPr id="5" name="Ink 4">
                <a:extLst>
                  <a:ext uri="{FF2B5EF4-FFF2-40B4-BE49-F238E27FC236}">
                    <a16:creationId xmlns:a16="http://schemas.microsoft.com/office/drawing/2014/main" id="{403D3CF1-61F6-88F2-3827-C639F57BBD36}"/>
                  </a:ext>
                </a:extLst>
              </p:cNvPr>
              <p:cNvPicPr/>
              <p:nvPr/>
            </p:nvPicPr>
            <p:blipFill>
              <a:blip r:embed="rId9"/>
              <a:stretch>
                <a:fillRect/>
              </a:stretch>
            </p:blipFill>
            <p:spPr>
              <a:xfrm>
                <a:off x="7783897" y="3017973"/>
                <a:ext cx="830160" cy="93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D0D2219-4F21-B42C-BB24-91EF460AFDF5}"/>
                  </a:ext>
                </a:extLst>
              </p14:cNvPr>
              <p14:cNvContentPartPr/>
              <p14:nvPr/>
            </p14:nvContentPartPr>
            <p14:xfrm>
              <a:off x="10418017" y="2751573"/>
              <a:ext cx="631440" cy="761040"/>
            </p14:xfrm>
          </p:contentPart>
        </mc:Choice>
        <mc:Fallback xmlns="">
          <p:pic>
            <p:nvPicPr>
              <p:cNvPr id="6" name="Ink 5">
                <a:extLst>
                  <a:ext uri="{FF2B5EF4-FFF2-40B4-BE49-F238E27FC236}">
                    <a16:creationId xmlns:a16="http://schemas.microsoft.com/office/drawing/2014/main" id="{7D0D2219-4F21-B42C-BB24-91EF460AFDF5}"/>
                  </a:ext>
                </a:extLst>
              </p:cNvPr>
              <p:cNvPicPr/>
              <p:nvPr/>
            </p:nvPicPr>
            <p:blipFill>
              <a:blip r:embed="rId11"/>
              <a:stretch>
                <a:fillRect/>
              </a:stretch>
            </p:blipFill>
            <p:spPr>
              <a:xfrm>
                <a:off x="10355017" y="2688933"/>
                <a:ext cx="757080" cy="886680"/>
              </a:xfrm>
              <a:prstGeom prst="rect">
                <a:avLst/>
              </a:prstGeom>
            </p:spPr>
          </p:pic>
        </mc:Fallback>
      </mc:AlternateContent>
      <p:grpSp>
        <p:nvGrpSpPr>
          <p:cNvPr id="10" name="Group 9">
            <a:extLst>
              <a:ext uri="{FF2B5EF4-FFF2-40B4-BE49-F238E27FC236}">
                <a16:creationId xmlns:a16="http://schemas.microsoft.com/office/drawing/2014/main" id="{91BE52D4-F5B8-73E4-2A72-08598AA99795}"/>
              </a:ext>
            </a:extLst>
          </p:cNvPr>
          <p:cNvGrpSpPr/>
          <p:nvPr/>
        </p:nvGrpSpPr>
        <p:grpSpPr>
          <a:xfrm>
            <a:off x="5370457" y="5024613"/>
            <a:ext cx="661320" cy="698760"/>
            <a:chOff x="5370457" y="5024613"/>
            <a:chExt cx="661320" cy="698760"/>
          </a:xfrm>
        </p:grpSpPr>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BDA857BC-ABBE-192B-8352-0910E69B12B7}"/>
                    </a:ext>
                  </a:extLst>
                </p14:cNvPr>
                <p14:cNvContentPartPr/>
                <p14:nvPr/>
              </p14:nvContentPartPr>
              <p14:xfrm>
                <a:off x="5379817" y="5148813"/>
                <a:ext cx="651960" cy="503640"/>
              </p14:xfrm>
            </p:contentPart>
          </mc:Choice>
          <mc:Fallback xmlns="">
            <p:pic>
              <p:nvPicPr>
                <p:cNvPr id="7" name="Ink 6">
                  <a:extLst>
                    <a:ext uri="{FF2B5EF4-FFF2-40B4-BE49-F238E27FC236}">
                      <a16:creationId xmlns:a16="http://schemas.microsoft.com/office/drawing/2014/main" id="{BDA857BC-ABBE-192B-8352-0910E69B12B7}"/>
                    </a:ext>
                  </a:extLst>
                </p:cNvPr>
                <p:cNvPicPr/>
                <p:nvPr/>
              </p:nvPicPr>
              <p:blipFill>
                <a:blip r:embed="rId13"/>
                <a:stretch>
                  <a:fillRect/>
                </a:stretch>
              </p:blipFill>
              <p:spPr>
                <a:xfrm>
                  <a:off x="5317177" y="5086173"/>
                  <a:ext cx="77760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8642200B-C2EE-C7BF-AE3F-E282B9585F39}"/>
                    </a:ext>
                  </a:extLst>
                </p14:cNvPr>
                <p14:cNvContentPartPr/>
                <p14:nvPr/>
              </p14:nvContentPartPr>
              <p14:xfrm>
                <a:off x="5370457" y="5024613"/>
                <a:ext cx="587160" cy="698760"/>
              </p14:xfrm>
            </p:contentPart>
          </mc:Choice>
          <mc:Fallback xmlns="">
            <p:pic>
              <p:nvPicPr>
                <p:cNvPr id="8" name="Ink 7">
                  <a:extLst>
                    <a:ext uri="{FF2B5EF4-FFF2-40B4-BE49-F238E27FC236}">
                      <a16:creationId xmlns:a16="http://schemas.microsoft.com/office/drawing/2014/main" id="{8642200B-C2EE-C7BF-AE3F-E282B9585F39}"/>
                    </a:ext>
                  </a:extLst>
                </p:cNvPr>
                <p:cNvPicPr/>
                <p:nvPr/>
              </p:nvPicPr>
              <p:blipFill>
                <a:blip r:embed="rId15"/>
                <a:stretch>
                  <a:fillRect/>
                </a:stretch>
              </p:blipFill>
              <p:spPr>
                <a:xfrm>
                  <a:off x="5307817" y="4961613"/>
                  <a:ext cx="712800" cy="824400"/>
                </a:xfrm>
                <a:prstGeom prst="rect">
                  <a:avLst/>
                </a:prstGeom>
              </p:spPr>
            </p:pic>
          </mc:Fallback>
        </mc:AlternateContent>
      </p:grpSp>
      <p:grpSp>
        <p:nvGrpSpPr>
          <p:cNvPr id="14" name="Group 13">
            <a:extLst>
              <a:ext uri="{FF2B5EF4-FFF2-40B4-BE49-F238E27FC236}">
                <a16:creationId xmlns:a16="http://schemas.microsoft.com/office/drawing/2014/main" id="{4AD49517-775E-BCE3-62A3-15C1BC718BB4}"/>
              </a:ext>
            </a:extLst>
          </p:cNvPr>
          <p:cNvGrpSpPr/>
          <p:nvPr/>
        </p:nvGrpSpPr>
        <p:grpSpPr>
          <a:xfrm>
            <a:off x="11589457" y="1616493"/>
            <a:ext cx="543600" cy="619920"/>
            <a:chOff x="11589457" y="1616493"/>
            <a:chExt cx="543600" cy="61992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FEC91993-9689-62BE-020E-3891D73F710D}"/>
                    </a:ext>
                  </a:extLst>
                </p14:cNvPr>
                <p14:cNvContentPartPr/>
                <p14:nvPr/>
              </p14:nvContentPartPr>
              <p14:xfrm>
                <a:off x="11630857" y="1755453"/>
                <a:ext cx="502200" cy="480960"/>
              </p14:xfrm>
            </p:contentPart>
          </mc:Choice>
          <mc:Fallback xmlns="">
            <p:pic>
              <p:nvPicPr>
                <p:cNvPr id="11" name="Ink 10">
                  <a:extLst>
                    <a:ext uri="{FF2B5EF4-FFF2-40B4-BE49-F238E27FC236}">
                      <a16:creationId xmlns:a16="http://schemas.microsoft.com/office/drawing/2014/main" id="{FEC91993-9689-62BE-020E-3891D73F710D}"/>
                    </a:ext>
                  </a:extLst>
                </p:cNvPr>
                <p:cNvPicPr/>
                <p:nvPr/>
              </p:nvPicPr>
              <p:blipFill>
                <a:blip r:embed="rId17"/>
                <a:stretch>
                  <a:fillRect/>
                </a:stretch>
              </p:blipFill>
              <p:spPr>
                <a:xfrm>
                  <a:off x="11567857" y="1692813"/>
                  <a:ext cx="62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1F522A8-01CB-374A-123C-E37D5F230397}"/>
                    </a:ext>
                  </a:extLst>
                </p14:cNvPr>
                <p14:cNvContentPartPr/>
                <p14:nvPr/>
              </p14:nvContentPartPr>
              <p14:xfrm>
                <a:off x="11589457" y="1616493"/>
                <a:ext cx="536400" cy="525960"/>
              </p14:xfrm>
            </p:contentPart>
          </mc:Choice>
          <mc:Fallback xmlns="">
            <p:pic>
              <p:nvPicPr>
                <p:cNvPr id="12" name="Ink 11">
                  <a:extLst>
                    <a:ext uri="{FF2B5EF4-FFF2-40B4-BE49-F238E27FC236}">
                      <a16:creationId xmlns:a16="http://schemas.microsoft.com/office/drawing/2014/main" id="{D1F522A8-01CB-374A-123C-E37D5F230397}"/>
                    </a:ext>
                  </a:extLst>
                </p:cNvPr>
                <p:cNvPicPr/>
                <p:nvPr/>
              </p:nvPicPr>
              <p:blipFill>
                <a:blip r:embed="rId19"/>
                <a:stretch>
                  <a:fillRect/>
                </a:stretch>
              </p:blipFill>
              <p:spPr>
                <a:xfrm>
                  <a:off x="11526457" y="1553493"/>
                  <a:ext cx="662040" cy="651600"/>
                </a:xfrm>
                <a:prstGeom prst="rect">
                  <a:avLst/>
                </a:prstGeom>
              </p:spPr>
            </p:pic>
          </mc:Fallback>
        </mc:AlternateContent>
      </p:grpSp>
      <p:grpSp>
        <p:nvGrpSpPr>
          <p:cNvPr id="18" name="Group 17">
            <a:extLst>
              <a:ext uri="{FF2B5EF4-FFF2-40B4-BE49-F238E27FC236}">
                <a16:creationId xmlns:a16="http://schemas.microsoft.com/office/drawing/2014/main" id="{E2674F0B-39E0-BB3B-C660-6EA401EB5BBF}"/>
              </a:ext>
            </a:extLst>
          </p:cNvPr>
          <p:cNvGrpSpPr/>
          <p:nvPr/>
        </p:nvGrpSpPr>
        <p:grpSpPr>
          <a:xfrm>
            <a:off x="8493817" y="5112093"/>
            <a:ext cx="632880" cy="740520"/>
            <a:chOff x="8493817" y="5112093"/>
            <a:chExt cx="632880" cy="74052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C69CE499-C48C-8EB6-98F8-CEB7821534B0}"/>
                    </a:ext>
                  </a:extLst>
                </p14:cNvPr>
                <p14:cNvContentPartPr/>
                <p14:nvPr/>
              </p14:nvContentPartPr>
              <p14:xfrm>
                <a:off x="8638537" y="5201733"/>
                <a:ext cx="470160" cy="426960"/>
              </p14:xfrm>
            </p:contentPart>
          </mc:Choice>
          <mc:Fallback xmlns="">
            <p:pic>
              <p:nvPicPr>
                <p:cNvPr id="15" name="Ink 14">
                  <a:extLst>
                    <a:ext uri="{FF2B5EF4-FFF2-40B4-BE49-F238E27FC236}">
                      <a16:creationId xmlns:a16="http://schemas.microsoft.com/office/drawing/2014/main" id="{C69CE499-C48C-8EB6-98F8-CEB7821534B0}"/>
                    </a:ext>
                  </a:extLst>
                </p:cNvPr>
                <p:cNvPicPr/>
                <p:nvPr/>
              </p:nvPicPr>
              <p:blipFill>
                <a:blip r:embed="rId21"/>
                <a:stretch>
                  <a:fillRect/>
                </a:stretch>
              </p:blipFill>
              <p:spPr>
                <a:xfrm>
                  <a:off x="8575897" y="5138733"/>
                  <a:ext cx="59580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6391CAE8-22B2-4E8A-9FC2-604083A3BAA2}"/>
                    </a:ext>
                  </a:extLst>
                </p14:cNvPr>
                <p14:cNvContentPartPr/>
                <p14:nvPr/>
              </p14:nvContentPartPr>
              <p14:xfrm>
                <a:off x="8493817" y="5112093"/>
                <a:ext cx="632880" cy="740520"/>
              </p14:xfrm>
            </p:contentPart>
          </mc:Choice>
          <mc:Fallback xmlns="">
            <p:pic>
              <p:nvPicPr>
                <p:cNvPr id="16" name="Ink 15">
                  <a:extLst>
                    <a:ext uri="{FF2B5EF4-FFF2-40B4-BE49-F238E27FC236}">
                      <a16:creationId xmlns:a16="http://schemas.microsoft.com/office/drawing/2014/main" id="{6391CAE8-22B2-4E8A-9FC2-604083A3BAA2}"/>
                    </a:ext>
                  </a:extLst>
                </p:cNvPr>
                <p:cNvPicPr/>
                <p:nvPr/>
              </p:nvPicPr>
              <p:blipFill>
                <a:blip r:embed="rId23"/>
                <a:stretch>
                  <a:fillRect/>
                </a:stretch>
              </p:blipFill>
              <p:spPr>
                <a:xfrm>
                  <a:off x="8431177" y="5049093"/>
                  <a:ext cx="758520" cy="866160"/>
                </a:xfrm>
                <a:prstGeom prst="rect">
                  <a:avLst/>
                </a:prstGeom>
              </p:spPr>
            </p:pic>
          </mc:Fallback>
        </mc:AlternateContent>
      </p:grpSp>
      <p:grpSp>
        <p:nvGrpSpPr>
          <p:cNvPr id="31" name="Group 30">
            <a:extLst>
              <a:ext uri="{FF2B5EF4-FFF2-40B4-BE49-F238E27FC236}">
                <a16:creationId xmlns:a16="http://schemas.microsoft.com/office/drawing/2014/main" id="{AA55C155-168D-3B28-C6F9-D3444DAB7285}"/>
              </a:ext>
            </a:extLst>
          </p:cNvPr>
          <p:cNvGrpSpPr/>
          <p:nvPr/>
        </p:nvGrpSpPr>
        <p:grpSpPr>
          <a:xfrm>
            <a:off x="7892977" y="1579773"/>
            <a:ext cx="1410840" cy="668160"/>
            <a:chOff x="7892977" y="1579773"/>
            <a:chExt cx="1410840" cy="668160"/>
          </a:xfrm>
        </p:grpSpPr>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542B7C49-FA2F-C84B-7718-575C17645B0E}"/>
                    </a:ext>
                  </a:extLst>
                </p14:cNvPr>
                <p14:cNvContentPartPr/>
                <p14:nvPr/>
              </p14:nvContentPartPr>
              <p14:xfrm>
                <a:off x="7892977" y="1639533"/>
                <a:ext cx="572040" cy="579240"/>
              </p14:xfrm>
            </p:contentPart>
          </mc:Choice>
          <mc:Fallback xmlns="">
            <p:pic>
              <p:nvPicPr>
                <p:cNvPr id="23" name="Ink 22">
                  <a:extLst>
                    <a:ext uri="{FF2B5EF4-FFF2-40B4-BE49-F238E27FC236}">
                      <a16:creationId xmlns:a16="http://schemas.microsoft.com/office/drawing/2014/main" id="{542B7C49-FA2F-C84B-7718-575C17645B0E}"/>
                    </a:ext>
                  </a:extLst>
                </p:cNvPr>
                <p:cNvPicPr/>
                <p:nvPr/>
              </p:nvPicPr>
              <p:blipFill>
                <a:blip r:embed="rId25"/>
                <a:stretch>
                  <a:fillRect/>
                </a:stretch>
              </p:blipFill>
              <p:spPr>
                <a:xfrm>
                  <a:off x="7829977" y="1576533"/>
                  <a:ext cx="69768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09B4B67F-9C9E-143D-2D0F-C699D3043965}"/>
                    </a:ext>
                  </a:extLst>
                </p14:cNvPr>
                <p14:cNvContentPartPr/>
                <p14:nvPr/>
              </p14:nvContentPartPr>
              <p14:xfrm>
                <a:off x="8762017" y="1579773"/>
                <a:ext cx="541800" cy="668160"/>
              </p14:xfrm>
            </p:contentPart>
          </mc:Choice>
          <mc:Fallback xmlns="">
            <p:pic>
              <p:nvPicPr>
                <p:cNvPr id="24" name="Ink 23">
                  <a:extLst>
                    <a:ext uri="{FF2B5EF4-FFF2-40B4-BE49-F238E27FC236}">
                      <a16:creationId xmlns:a16="http://schemas.microsoft.com/office/drawing/2014/main" id="{09B4B67F-9C9E-143D-2D0F-C699D3043965}"/>
                    </a:ext>
                  </a:extLst>
                </p:cNvPr>
                <p:cNvPicPr/>
                <p:nvPr/>
              </p:nvPicPr>
              <p:blipFill>
                <a:blip r:embed="rId27"/>
                <a:stretch>
                  <a:fillRect/>
                </a:stretch>
              </p:blipFill>
              <p:spPr>
                <a:xfrm>
                  <a:off x="8699377" y="1517133"/>
                  <a:ext cx="667440" cy="79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577078D0-CE65-1512-2151-535387839B56}"/>
                  </a:ext>
                </a:extLst>
              </p14:cNvPr>
              <p14:cNvContentPartPr/>
              <p14:nvPr/>
            </p14:nvContentPartPr>
            <p14:xfrm>
              <a:off x="8851297" y="3202293"/>
              <a:ext cx="719640" cy="835560"/>
            </p14:xfrm>
          </p:contentPart>
        </mc:Choice>
        <mc:Fallback xmlns="">
          <p:pic>
            <p:nvPicPr>
              <p:cNvPr id="25" name="Ink 24">
                <a:extLst>
                  <a:ext uri="{FF2B5EF4-FFF2-40B4-BE49-F238E27FC236}">
                    <a16:creationId xmlns:a16="http://schemas.microsoft.com/office/drawing/2014/main" id="{577078D0-CE65-1512-2151-535387839B56}"/>
                  </a:ext>
                </a:extLst>
              </p:cNvPr>
              <p:cNvPicPr/>
              <p:nvPr/>
            </p:nvPicPr>
            <p:blipFill>
              <a:blip r:embed="rId29"/>
              <a:stretch>
                <a:fillRect/>
              </a:stretch>
            </p:blipFill>
            <p:spPr>
              <a:xfrm>
                <a:off x="8788297" y="3139653"/>
                <a:ext cx="845280" cy="961200"/>
              </a:xfrm>
              <a:prstGeom prst="rect">
                <a:avLst/>
              </a:prstGeom>
            </p:spPr>
          </p:pic>
        </mc:Fallback>
      </mc:AlternateContent>
      <p:grpSp>
        <p:nvGrpSpPr>
          <p:cNvPr id="29" name="Group 28">
            <a:extLst>
              <a:ext uri="{FF2B5EF4-FFF2-40B4-BE49-F238E27FC236}">
                <a16:creationId xmlns:a16="http://schemas.microsoft.com/office/drawing/2014/main" id="{8F23EC7A-CA22-DC98-C9FE-40A8BD0FD1C0}"/>
              </a:ext>
            </a:extLst>
          </p:cNvPr>
          <p:cNvGrpSpPr/>
          <p:nvPr/>
        </p:nvGrpSpPr>
        <p:grpSpPr>
          <a:xfrm>
            <a:off x="6644497" y="4692693"/>
            <a:ext cx="1788480" cy="1013760"/>
            <a:chOff x="6644497" y="4692693"/>
            <a:chExt cx="1788480" cy="1013760"/>
          </a:xfrm>
        </p:grpSpPr>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4F1311CC-6FA3-8324-6330-01545A67382C}"/>
                    </a:ext>
                  </a:extLst>
                </p14:cNvPr>
                <p14:cNvContentPartPr/>
                <p14:nvPr/>
              </p14:nvContentPartPr>
              <p14:xfrm>
                <a:off x="7793617" y="4692693"/>
                <a:ext cx="639360" cy="856800"/>
              </p14:xfrm>
            </p:contentPart>
          </mc:Choice>
          <mc:Fallback xmlns="">
            <p:pic>
              <p:nvPicPr>
                <p:cNvPr id="26" name="Ink 25">
                  <a:extLst>
                    <a:ext uri="{FF2B5EF4-FFF2-40B4-BE49-F238E27FC236}">
                      <a16:creationId xmlns:a16="http://schemas.microsoft.com/office/drawing/2014/main" id="{4F1311CC-6FA3-8324-6330-01545A67382C}"/>
                    </a:ext>
                  </a:extLst>
                </p:cNvPr>
                <p:cNvPicPr/>
                <p:nvPr/>
              </p:nvPicPr>
              <p:blipFill>
                <a:blip r:embed="rId31"/>
                <a:stretch>
                  <a:fillRect/>
                </a:stretch>
              </p:blipFill>
              <p:spPr>
                <a:xfrm>
                  <a:off x="7730977" y="4629693"/>
                  <a:ext cx="765000" cy="98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59217D89-FDCF-3CFD-3B30-79AC16E22C89}"/>
                    </a:ext>
                  </a:extLst>
                </p14:cNvPr>
                <p14:cNvContentPartPr/>
                <p14:nvPr/>
              </p14:nvContentPartPr>
              <p14:xfrm>
                <a:off x="6644497" y="4815453"/>
                <a:ext cx="547920" cy="891000"/>
              </p14:xfrm>
            </p:contentPart>
          </mc:Choice>
          <mc:Fallback xmlns="">
            <p:pic>
              <p:nvPicPr>
                <p:cNvPr id="27" name="Ink 26">
                  <a:extLst>
                    <a:ext uri="{FF2B5EF4-FFF2-40B4-BE49-F238E27FC236}">
                      <a16:creationId xmlns:a16="http://schemas.microsoft.com/office/drawing/2014/main" id="{59217D89-FDCF-3CFD-3B30-79AC16E22C89}"/>
                    </a:ext>
                  </a:extLst>
                </p:cNvPr>
                <p:cNvPicPr/>
                <p:nvPr/>
              </p:nvPicPr>
              <p:blipFill>
                <a:blip r:embed="rId33"/>
                <a:stretch>
                  <a:fillRect/>
                </a:stretch>
              </p:blipFill>
              <p:spPr>
                <a:xfrm>
                  <a:off x="6581857" y="4752813"/>
                  <a:ext cx="673560" cy="10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97521DED-1D28-DDDD-5863-C5CF14B0EC59}"/>
                  </a:ext>
                </a:extLst>
              </p14:cNvPr>
              <p14:cNvContentPartPr/>
              <p14:nvPr/>
            </p14:nvContentPartPr>
            <p14:xfrm>
              <a:off x="10346017" y="4817613"/>
              <a:ext cx="826200" cy="756360"/>
            </p14:xfrm>
          </p:contentPart>
        </mc:Choice>
        <mc:Fallback xmlns="">
          <p:pic>
            <p:nvPicPr>
              <p:cNvPr id="32" name="Ink 31">
                <a:extLst>
                  <a:ext uri="{FF2B5EF4-FFF2-40B4-BE49-F238E27FC236}">
                    <a16:creationId xmlns:a16="http://schemas.microsoft.com/office/drawing/2014/main" id="{97521DED-1D28-DDDD-5863-C5CF14B0EC59}"/>
                  </a:ext>
                </a:extLst>
              </p:cNvPr>
              <p:cNvPicPr/>
              <p:nvPr/>
            </p:nvPicPr>
            <p:blipFill>
              <a:blip r:embed="rId35"/>
              <a:stretch>
                <a:fillRect/>
              </a:stretch>
            </p:blipFill>
            <p:spPr>
              <a:xfrm>
                <a:off x="10283377" y="4754973"/>
                <a:ext cx="951840" cy="882000"/>
              </a:xfrm>
              <a:prstGeom prst="rect">
                <a:avLst/>
              </a:prstGeom>
            </p:spPr>
          </p:pic>
        </mc:Fallback>
      </mc:AlternateContent>
      <p:grpSp>
        <p:nvGrpSpPr>
          <p:cNvPr id="36" name="Group 35">
            <a:extLst>
              <a:ext uri="{FF2B5EF4-FFF2-40B4-BE49-F238E27FC236}">
                <a16:creationId xmlns:a16="http://schemas.microsoft.com/office/drawing/2014/main" id="{60D7D740-74A3-2B89-1D85-FB579C5F01BB}"/>
              </a:ext>
            </a:extLst>
          </p:cNvPr>
          <p:cNvGrpSpPr/>
          <p:nvPr/>
        </p:nvGrpSpPr>
        <p:grpSpPr>
          <a:xfrm>
            <a:off x="6451897" y="3332613"/>
            <a:ext cx="619560" cy="558360"/>
            <a:chOff x="6451897" y="3332613"/>
            <a:chExt cx="619560" cy="558360"/>
          </a:xfrm>
        </p:grpSpPr>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2CF7B504-CF41-A1E3-97B5-B01827E6D811}"/>
                    </a:ext>
                  </a:extLst>
                </p14:cNvPr>
                <p14:cNvContentPartPr/>
                <p14:nvPr/>
              </p14:nvContentPartPr>
              <p14:xfrm>
                <a:off x="6478897" y="3380853"/>
                <a:ext cx="592560" cy="495720"/>
              </p14:xfrm>
            </p:contentPart>
          </mc:Choice>
          <mc:Fallback xmlns="">
            <p:pic>
              <p:nvPicPr>
                <p:cNvPr id="33" name="Ink 32">
                  <a:extLst>
                    <a:ext uri="{FF2B5EF4-FFF2-40B4-BE49-F238E27FC236}">
                      <a16:creationId xmlns:a16="http://schemas.microsoft.com/office/drawing/2014/main" id="{2CF7B504-CF41-A1E3-97B5-B01827E6D811}"/>
                    </a:ext>
                  </a:extLst>
                </p:cNvPr>
                <p:cNvPicPr/>
                <p:nvPr/>
              </p:nvPicPr>
              <p:blipFill>
                <a:blip r:embed="rId37"/>
                <a:stretch>
                  <a:fillRect/>
                </a:stretch>
              </p:blipFill>
              <p:spPr>
                <a:xfrm>
                  <a:off x="6416257" y="3318213"/>
                  <a:ext cx="71820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F06FE348-58DC-D4F9-EC26-E708563FC106}"/>
                    </a:ext>
                  </a:extLst>
                </p14:cNvPr>
                <p14:cNvContentPartPr/>
                <p14:nvPr/>
              </p14:nvContentPartPr>
              <p14:xfrm>
                <a:off x="6451897" y="3332613"/>
                <a:ext cx="615960" cy="558360"/>
              </p14:xfrm>
            </p:contentPart>
          </mc:Choice>
          <mc:Fallback xmlns="">
            <p:pic>
              <p:nvPicPr>
                <p:cNvPr id="34" name="Ink 33">
                  <a:extLst>
                    <a:ext uri="{FF2B5EF4-FFF2-40B4-BE49-F238E27FC236}">
                      <a16:creationId xmlns:a16="http://schemas.microsoft.com/office/drawing/2014/main" id="{F06FE348-58DC-D4F9-EC26-E708563FC106}"/>
                    </a:ext>
                  </a:extLst>
                </p:cNvPr>
                <p:cNvPicPr/>
                <p:nvPr/>
              </p:nvPicPr>
              <p:blipFill>
                <a:blip r:embed="rId39"/>
                <a:stretch>
                  <a:fillRect/>
                </a:stretch>
              </p:blipFill>
              <p:spPr>
                <a:xfrm>
                  <a:off x="6389257" y="3269973"/>
                  <a:ext cx="741600" cy="68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F690E25C-58F5-54C4-58F5-D1BE6EBDF0F6}"/>
                  </a:ext>
                </a:extLst>
              </p14:cNvPr>
              <p14:cNvContentPartPr/>
              <p14:nvPr/>
            </p14:nvContentPartPr>
            <p14:xfrm>
              <a:off x="6656377" y="1391853"/>
              <a:ext cx="916200" cy="1052280"/>
            </p14:xfrm>
          </p:contentPart>
        </mc:Choice>
        <mc:Fallback xmlns="">
          <p:pic>
            <p:nvPicPr>
              <p:cNvPr id="37" name="Ink 36">
                <a:extLst>
                  <a:ext uri="{FF2B5EF4-FFF2-40B4-BE49-F238E27FC236}">
                    <a16:creationId xmlns:a16="http://schemas.microsoft.com/office/drawing/2014/main" id="{F690E25C-58F5-54C4-58F5-D1BE6EBDF0F6}"/>
                  </a:ext>
                </a:extLst>
              </p:cNvPr>
              <p:cNvPicPr/>
              <p:nvPr/>
            </p:nvPicPr>
            <p:blipFill>
              <a:blip r:embed="rId41"/>
              <a:stretch>
                <a:fillRect/>
              </a:stretch>
            </p:blipFill>
            <p:spPr>
              <a:xfrm>
                <a:off x="6593737" y="1329213"/>
                <a:ext cx="1041840" cy="1177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32793033-A068-3FB2-86EC-52FC8051AEE5}"/>
                  </a:ext>
                </a:extLst>
              </p14:cNvPr>
              <p14:cNvContentPartPr/>
              <p14:nvPr/>
            </p14:nvContentPartPr>
            <p14:xfrm>
              <a:off x="11615017" y="3178173"/>
              <a:ext cx="559080" cy="754560"/>
            </p14:xfrm>
          </p:contentPart>
        </mc:Choice>
        <mc:Fallback xmlns="">
          <p:pic>
            <p:nvPicPr>
              <p:cNvPr id="38" name="Ink 37">
                <a:extLst>
                  <a:ext uri="{FF2B5EF4-FFF2-40B4-BE49-F238E27FC236}">
                    <a16:creationId xmlns:a16="http://schemas.microsoft.com/office/drawing/2014/main" id="{32793033-A068-3FB2-86EC-52FC8051AEE5}"/>
                  </a:ext>
                </a:extLst>
              </p:cNvPr>
              <p:cNvPicPr/>
              <p:nvPr/>
            </p:nvPicPr>
            <p:blipFill>
              <a:blip r:embed="rId43"/>
              <a:stretch>
                <a:fillRect/>
              </a:stretch>
            </p:blipFill>
            <p:spPr>
              <a:xfrm>
                <a:off x="11552017" y="3115533"/>
                <a:ext cx="684720" cy="88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08D3DCF0-2A69-3B3A-EB56-F2269D773C0B}"/>
                  </a:ext>
                </a:extLst>
              </p14:cNvPr>
              <p14:cNvContentPartPr/>
              <p14:nvPr/>
            </p14:nvContentPartPr>
            <p14:xfrm>
              <a:off x="11591617" y="4802493"/>
              <a:ext cx="617040" cy="838080"/>
            </p14:xfrm>
          </p:contentPart>
        </mc:Choice>
        <mc:Fallback xmlns="">
          <p:pic>
            <p:nvPicPr>
              <p:cNvPr id="39" name="Ink 38">
                <a:extLst>
                  <a:ext uri="{FF2B5EF4-FFF2-40B4-BE49-F238E27FC236}">
                    <a16:creationId xmlns:a16="http://schemas.microsoft.com/office/drawing/2014/main" id="{08D3DCF0-2A69-3B3A-EB56-F2269D773C0B}"/>
                  </a:ext>
                </a:extLst>
              </p:cNvPr>
              <p:cNvPicPr/>
              <p:nvPr/>
            </p:nvPicPr>
            <p:blipFill>
              <a:blip r:embed="rId45"/>
              <a:stretch>
                <a:fillRect/>
              </a:stretch>
            </p:blipFill>
            <p:spPr>
              <a:xfrm>
                <a:off x="11528977" y="4739853"/>
                <a:ext cx="742680" cy="963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7231FBBF-D80D-FF98-C48E-21426FCAB379}"/>
                  </a:ext>
                </a:extLst>
              </p14:cNvPr>
              <p14:cNvContentPartPr/>
              <p14:nvPr/>
            </p14:nvContentPartPr>
            <p14:xfrm>
              <a:off x="10302097" y="1196013"/>
              <a:ext cx="806760" cy="1165320"/>
            </p14:xfrm>
          </p:contentPart>
        </mc:Choice>
        <mc:Fallback xmlns="">
          <p:pic>
            <p:nvPicPr>
              <p:cNvPr id="40" name="Ink 39">
                <a:extLst>
                  <a:ext uri="{FF2B5EF4-FFF2-40B4-BE49-F238E27FC236}">
                    <a16:creationId xmlns:a16="http://schemas.microsoft.com/office/drawing/2014/main" id="{7231FBBF-D80D-FF98-C48E-21426FCAB379}"/>
                  </a:ext>
                </a:extLst>
              </p:cNvPr>
              <p:cNvPicPr/>
              <p:nvPr/>
            </p:nvPicPr>
            <p:blipFill>
              <a:blip r:embed="rId47"/>
              <a:stretch>
                <a:fillRect/>
              </a:stretch>
            </p:blipFill>
            <p:spPr>
              <a:xfrm>
                <a:off x="10239097" y="1133373"/>
                <a:ext cx="932400" cy="1290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 name="Ink 12">
                <a:extLst>
                  <a:ext uri="{FF2B5EF4-FFF2-40B4-BE49-F238E27FC236}">
                    <a16:creationId xmlns:a16="http://schemas.microsoft.com/office/drawing/2014/main" id="{09EEAF63-E2B9-8A58-07C6-0F5F73E78D6C}"/>
                  </a:ext>
                </a:extLst>
              </p14:cNvPr>
              <p14:cNvContentPartPr/>
              <p14:nvPr/>
            </p14:nvContentPartPr>
            <p14:xfrm>
              <a:off x="2950537" y="303561"/>
              <a:ext cx="956880" cy="6186600"/>
            </p14:xfrm>
          </p:contentPart>
        </mc:Choice>
        <mc:Fallback xmlns="">
          <p:pic>
            <p:nvPicPr>
              <p:cNvPr id="13" name="Ink 12">
                <a:extLst>
                  <a:ext uri="{FF2B5EF4-FFF2-40B4-BE49-F238E27FC236}">
                    <a16:creationId xmlns:a16="http://schemas.microsoft.com/office/drawing/2014/main" id="{09EEAF63-E2B9-8A58-07C6-0F5F73E78D6C}"/>
                  </a:ext>
                </a:extLst>
              </p:cNvPr>
              <p:cNvPicPr/>
              <p:nvPr/>
            </p:nvPicPr>
            <p:blipFill>
              <a:blip r:embed="rId49"/>
              <a:stretch>
                <a:fillRect/>
              </a:stretch>
            </p:blipFill>
            <p:spPr>
              <a:xfrm>
                <a:off x="2887537" y="240921"/>
                <a:ext cx="1082520" cy="6312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 name="Ink 16">
                <a:extLst>
                  <a:ext uri="{FF2B5EF4-FFF2-40B4-BE49-F238E27FC236}">
                    <a16:creationId xmlns:a16="http://schemas.microsoft.com/office/drawing/2014/main" id="{5B17B11C-D835-C2BB-5A8E-A008E5291683}"/>
                  </a:ext>
                </a:extLst>
              </p14:cNvPr>
              <p14:cNvContentPartPr/>
              <p14:nvPr/>
            </p14:nvContentPartPr>
            <p14:xfrm>
              <a:off x="3917857" y="101601"/>
              <a:ext cx="146880" cy="381600"/>
            </p14:xfrm>
          </p:contentPart>
        </mc:Choice>
        <mc:Fallback xmlns="">
          <p:pic>
            <p:nvPicPr>
              <p:cNvPr id="17" name="Ink 16">
                <a:extLst>
                  <a:ext uri="{FF2B5EF4-FFF2-40B4-BE49-F238E27FC236}">
                    <a16:creationId xmlns:a16="http://schemas.microsoft.com/office/drawing/2014/main" id="{5B17B11C-D835-C2BB-5A8E-A008E5291683}"/>
                  </a:ext>
                </a:extLst>
              </p:cNvPr>
              <p:cNvPicPr/>
              <p:nvPr/>
            </p:nvPicPr>
            <p:blipFill>
              <a:blip r:embed="rId5"/>
              <a:stretch>
                <a:fillRect/>
              </a:stretch>
            </p:blipFill>
            <p:spPr>
              <a:xfrm>
                <a:off x="3855217" y="38601"/>
                <a:ext cx="2725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9" name="Ink 18">
                <a:extLst>
                  <a:ext uri="{FF2B5EF4-FFF2-40B4-BE49-F238E27FC236}">
                    <a16:creationId xmlns:a16="http://schemas.microsoft.com/office/drawing/2014/main" id="{8BDFA117-29EC-8764-851F-BCCECD4BC2F1}"/>
                  </a:ext>
                </a:extLst>
              </p14:cNvPr>
              <p14:cNvContentPartPr/>
              <p14:nvPr/>
            </p14:nvContentPartPr>
            <p14:xfrm>
              <a:off x="3699337" y="6246441"/>
              <a:ext cx="149400" cy="491760"/>
            </p14:xfrm>
          </p:contentPart>
        </mc:Choice>
        <mc:Fallback xmlns="">
          <p:pic>
            <p:nvPicPr>
              <p:cNvPr id="19" name="Ink 18">
                <a:extLst>
                  <a:ext uri="{FF2B5EF4-FFF2-40B4-BE49-F238E27FC236}">
                    <a16:creationId xmlns:a16="http://schemas.microsoft.com/office/drawing/2014/main" id="{8BDFA117-29EC-8764-851F-BCCECD4BC2F1}"/>
                  </a:ext>
                </a:extLst>
              </p:cNvPr>
              <p:cNvPicPr/>
              <p:nvPr/>
            </p:nvPicPr>
            <p:blipFill>
              <a:blip r:embed="rId7"/>
              <a:stretch>
                <a:fillRect/>
              </a:stretch>
            </p:blipFill>
            <p:spPr>
              <a:xfrm>
                <a:off x="3636697" y="6183801"/>
                <a:ext cx="275040" cy="617400"/>
              </a:xfrm>
              <a:prstGeom prst="rect">
                <a:avLst/>
              </a:prstGeom>
            </p:spPr>
          </p:pic>
        </mc:Fallback>
      </mc:AlternateContent>
    </p:spTree>
    <p:extLst>
      <p:ext uri="{BB962C8B-B14F-4D97-AF65-F5344CB8AC3E}">
        <p14:creationId xmlns:p14="http://schemas.microsoft.com/office/powerpoint/2010/main" val="2634145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B1A91A-4B4B-3D5B-6F5E-436F6B55D64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43024" y="1872181"/>
            <a:ext cx="9864764" cy="4422602"/>
          </a:xfrm>
          <a:prstGeom prst="rect">
            <a:avLst/>
          </a:prstGeom>
        </p:spPr>
      </p:pic>
      <p:sp>
        <p:nvSpPr>
          <p:cNvPr id="3" name="TextBox 2">
            <a:extLst>
              <a:ext uri="{FF2B5EF4-FFF2-40B4-BE49-F238E27FC236}">
                <a16:creationId xmlns:a16="http://schemas.microsoft.com/office/drawing/2014/main" id="{CC0306B2-497D-CB62-37DD-5BB78E46C63F}"/>
              </a:ext>
            </a:extLst>
          </p:cNvPr>
          <p:cNvSpPr txBox="1"/>
          <p:nvPr/>
        </p:nvSpPr>
        <p:spPr>
          <a:xfrm>
            <a:off x="1084210" y="437322"/>
            <a:ext cx="10023578" cy="1169551"/>
          </a:xfrm>
          <a:prstGeom prst="rect">
            <a:avLst/>
          </a:prstGeom>
          <a:noFill/>
        </p:spPr>
        <p:txBody>
          <a:bodyPr wrap="none" rtlCol="0">
            <a:spAutoFit/>
          </a:bodyPr>
          <a:lstStyle/>
          <a:p>
            <a:r>
              <a:rPr lang="en-US" sz="7000" dirty="0"/>
              <a:t>New from Google, </a:t>
            </a:r>
            <a:r>
              <a:rPr lang="en-US" sz="7000" b="1" dirty="0">
                <a:solidFill>
                  <a:srgbClr val="A10183"/>
                </a:solidFill>
                <a:latin typeface="Inconsolata" pitchFamily="2" charset="77"/>
                <a:ea typeface="Inconsolata" pitchFamily="2" charset="77"/>
              </a:rPr>
              <a:t>=AI(…)</a:t>
            </a:r>
          </a:p>
        </p:txBody>
      </p:sp>
    </p:spTree>
    <p:extLst>
      <p:ext uri="{BB962C8B-B14F-4D97-AF65-F5344CB8AC3E}">
        <p14:creationId xmlns:p14="http://schemas.microsoft.com/office/powerpoint/2010/main" val="2968401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9D10A4-E75E-72F5-4F85-D0992A75348D}"/>
              </a:ext>
            </a:extLst>
          </p:cNvPr>
          <p:cNvSpPr txBox="1"/>
          <p:nvPr/>
        </p:nvSpPr>
        <p:spPr>
          <a:xfrm rot="21300537">
            <a:off x="276726" y="894611"/>
            <a:ext cx="8824607" cy="2631490"/>
          </a:xfrm>
          <a:prstGeom prst="rect">
            <a:avLst/>
          </a:prstGeom>
          <a:solidFill>
            <a:srgbClr val="A10182"/>
          </a:solidFill>
          <a:effectLst/>
        </p:spPr>
        <p:txBody>
          <a:bodyPr wrap="square">
            <a:spAutoFit/>
          </a:bodyPr>
          <a:lstStyle/>
          <a:p>
            <a:pPr algn="ctr"/>
            <a:r>
              <a:rPr lang="en-US" sz="5500" dirty="0">
                <a:solidFill>
                  <a:schemeClr val="bg1"/>
                </a:solidFill>
                <a:latin typeface="Consolas" panose="020B0609020204030204" pitchFamily="49" charset="0"/>
                <a:ea typeface="Inconsolata" pitchFamily="2" charset="77"/>
              </a:rPr>
              <a:t>Generative AI chatbots are AI, but AI isn’t just chatbots.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779F8CE-33A0-26C7-B8C7-8D3AF6833CD5}"/>
                  </a:ext>
                </a:extLst>
              </p14:cNvPr>
              <p14:cNvContentPartPr/>
              <p14:nvPr/>
            </p14:nvContentPartPr>
            <p14:xfrm>
              <a:off x="7700792" y="1979344"/>
              <a:ext cx="2411640" cy="2391120"/>
            </p14:xfrm>
          </p:contentPart>
        </mc:Choice>
        <mc:Fallback xmlns="">
          <p:pic>
            <p:nvPicPr>
              <p:cNvPr id="3" name="Ink 2">
                <a:extLst>
                  <a:ext uri="{FF2B5EF4-FFF2-40B4-BE49-F238E27FC236}">
                    <a16:creationId xmlns:a16="http://schemas.microsoft.com/office/drawing/2014/main" id="{0779F8CE-33A0-26C7-B8C7-8D3AF6833CD5}"/>
                  </a:ext>
                </a:extLst>
              </p:cNvPr>
              <p:cNvPicPr/>
              <p:nvPr/>
            </p:nvPicPr>
            <p:blipFill>
              <a:blip r:embed="rId4"/>
              <a:stretch>
                <a:fillRect/>
              </a:stretch>
            </p:blipFill>
            <p:spPr>
              <a:xfrm>
                <a:off x="7637792" y="1916344"/>
                <a:ext cx="2537280" cy="251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6A58914-7841-B2A4-9D1F-216C7A695B41}"/>
                  </a:ext>
                </a:extLst>
              </p14:cNvPr>
              <p14:cNvContentPartPr/>
              <p14:nvPr/>
            </p14:nvContentPartPr>
            <p14:xfrm>
              <a:off x="7162592" y="4430944"/>
              <a:ext cx="2874600" cy="1857240"/>
            </p14:xfrm>
          </p:contentPart>
        </mc:Choice>
        <mc:Fallback xmlns="">
          <p:pic>
            <p:nvPicPr>
              <p:cNvPr id="4" name="Ink 3">
                <a:extLst>
                  <a:ext uri="{FF2B5EF4-FFF2-40B4-BE49-F238E27FC236}">
                    <a16:creationId xmlns:a16="http://schemas.microsoft.com/office/drawing/2014/main" id="{76A58914-7841-B2A4-9D1F-216C7A695B41}"/>
                  </a:ext>
                </a:extLst>
              </p:cNvPr>
              <p:cNvPicPr/>
              <p:nvPr/>
            </p:nvPicPr>
            <p:blipFill>
              <a:blip r:embed="rId6"/>
              <a:stretch>
                <a:fillRect/>
              </a:stretch>
            </p:blipFill>
            <p:spPr>
              <a:xfrm>
                <a:off x="7099592" y="4367944"/>
                <a:ext cx="300024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043EB60F-3C9B-3FE2-5472-2AD299EE10C5}"/>
                  </a:ext>
                </a:extLst>
              </p14:cNvPr>
              <p14:cNvContentPartPr/>
              <p14:nvPr/>
            </p14:nvContentPartPr>
            <p14:xfrm>
              <a:off x="9923072" y="1687744"/>
              <a:ext cx="1870920" cy="4434480"/>
            </p14:xfrm>
          </p:contentPart>
        </mc:Choice>
        <mc:Fallback xmlns="">
          <p:pic>
            <p:nvPicPr>
              <p:cNvPr id="5" name="Ink 4">
                <a:extLst>
                  <a:ext uri="{FF2B5EF4-FFF2-40B4-BE49-F238E27FC236}">
                    <a16:creationId xmlns:a16="http://schemas.microsoft.com/office/drawing/2014/main" id="{043EB60F-3C9B-3FE2-5472-2AD299EE10C5}"/>
                  </a:ext>
                </a:extLst>
              </p:cNvPr>
              <p:cNvPicPr/>
              <p:nvPr/>
            </p:nvPicPr>
            <p:blipFill>
              <a:blip r:embed="rId8"/>
              <a:stretch>
                <a:fillRect/>
              </a:stretch>
            </p:blipFill>
            <p:spPr>
              <a:xfrm>
                <a:off x="9860072" y="1624744"/>
                <a:ext cx="1996560" cy="4560120"/>
              </a:xfrm>
              <a:prstGeom prst="rect">
                <a:avLst/>
              </a:prstGeom>
            </p:spPr>
          </p:pic>
        </mc:Fallback>
      </mc:AlternateContent>
      <p:pic>
        <p:nvPicPr>
          <p:cNvPr id="6" name="Picture 2">
            <a:extLst>
              <a:ext uri="{FF2B5EF4-FFF2-40B4-BE49-F238E27FC236}">
                <a16:creationId xmlns:a16="http://schemas.microsoft.com/office/drawing/2014/main" id="{DF9F6B2F-DE38-087E-BDC7-0BE7267FC301}"/>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162592" y="1679635"/>
            <a:ext cx="4699000" cy="5016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EC3871-2DC5-A538-992E-E604C5FCCFBA}"/>
              </a:ext>
            </a:extLst>
          </p:cNvPr>
          <p:cNvSpPr txBox="1"/>
          <p:nvPr/>
        </p:nvSpPr>
        <p:spPr>
          <a:xfrm rot="269457">
            <a:off x="1828800" y="4684778"/>
            <a:ext cx="5461687" cy="461665"/>
          </a:xfrm>
          <a:prstGeom prst="rect">
            <a:avLst/>
          </a:prstGeom>
          <a:solidFill>
            <a:srgbClr val="F6C6AD"/>
          </a:solidFill>
          <a:ln>
            <a:noFill/>
          </a:ln>
          <a:effectLst>
            <a:outerShdw dist="38100" dir="2700000" algn="tl" rotWithShape="0">
              <a:prstClr val="black"/>
            </a:outerShdw>
          </a:effectLst>
        </p:spPr>
        <p:txBody>
          <a:bodyPr wrap="square" rtlCol="0">
            <a:spAutoFit/>
          </a:bodyPr>
          <a:lstStyle/>
          <a:p>
            <a:pPr algn="ctr"/>
            <a:r>
              <a:rPr lang="en-US" sz="2400" dirty="0">
                <a:latin typeface="Inconsolata" pitchFamily="2" charset="77"/>
                <a:ea typeface="Inconsolata" pitchFamily="2" charset="77"/>
              </a:rPr>
              <a:t>AI has a discoverability problem</a:t>
            </a:r>
          </a:p>
        </p:txBody>
      </p:sp>
    </p:spTree>
    <p:extLst>
      <p:ext uri="{BB962C8B-B14F-4D97-AF65-F5344CB8AC3E}">
        <p14:creationId xmlns:p14="http://schemas.microsoft.com/office/powerpoint/2010/main" val="1563363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1A7091C-036D-2D95-0395-E61BE6F1227B}"/>
                  </a:ext>
                </a:extLst>
              </p14:cNvPr>
              <p14:cNvContentPartPr/>
              <p14:nvPr/>
            </p14:nvContentPartPr>
            <p14:xfrm>
              <a:off x="6662825" y="941376"/>
              <a:ext cx="2411640" cy="2391120"/>
            </p14:xfrm>
          </p:contentPart>
        </mc:Choice>
        <mc:Fallback xmlns="">
          <p:pic>
            <p:nvPicPr>
              <p:cNvPr id="4" name="Ink 3">
                <a:extLst>
                  <a:ext uri="{FF2B5EF4-FFF2-40B4-BE49-F238E27FC236}">
                    <a16:creationId xmlns:a16="http://schemas.microsoft.com/office/drawing/2014/main" id="{61A7091C-036D-2D95-0395-E61BE6F1227B}"/>
                  </a:ext>
                </a:extLst>
              </p:cNvPr>
              <p:cNvPicPr/>
              <p:nvPr/>
            </p:nvPicPr>
            <p:blipFill>
              <a:blip r:embed="rId3"/>
              <a:stretch>
                <a:fillRect/>
              </a:stretch>
            </p:blipFill>
            <p:spPr>
              <a:xfrm>
                <a:off x="6600185" y="878376"/>
                <a:ext cx="2537280" cy="2516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4411CBD-444E-E473-CC4C-98F71ECDE7F6}"/>
                  </a:ext>
                </a:extLst>
              </p14:cNvPr>
              <p14:cNvContentPartPr/>
              <p14:nvPr/>
            </p14:nvContentPartPr>
            <p14:xfrm>
              <a:off x="6124625" y="3392976"/>
              <a:ext cx="2874600" cy="1857240"/>
            </p14:xfrm>
          </p:contentPart>
        </mc:Choice>
        <mc:Fallback xmlns="">
          <p:pic>
            <p:nvPicPr>
              <p:cNvPr id="5" name="Ink 4">
                <a:extLst>
                  <a:ext uri="{FF2B5EF4-FFF2-40B4-BE49-F238E27FC236}">
                    <a16:creationId xmlns:a16="http://schemas.microsoft.com/office/drawing/2014/main" id="{64411CBD-444E-E473-CC4C-98F71ECDE7F6}"/>
                  </a:ext>
                </a:extLst>
              </p:cNvPr>
              <p:cNvPicPr/>
              <p:nvPr/>
            </p:nvPicPr>
            <p:blipFill>
              <a:blip r:embed="rId5"/>
              <a:stretch>
                <a:fillRect/>
              </a:stretch>
            </p:blipFill>
            <p:spPr>
              <a:xfrm>
                <a:off x="6061985" y="3330336"/>
                <a:ext cx="300024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DBD5F9C-2964-6B6B-F045-97A7EEFDBE90}"/>
                  </a:ext>
                </a:extLst>
              </p14:cNvPr>
              <p14:cNvContentPartPr/>
              <p14:nvPr/>
            </p14:nvContentPartPr>
            <p14:xfrm>
              <a:off x="8885105" y="649776"/>
              <a:ext cx="1870920" cy="4434480"/>
            </p14:xfrm>
          </p:contentPart>
        </mc:Choice>
        <mc:Fallback xmlns="">
          <p:pic>
            <p:nvPicPr>
              <p:cNvPr id="6" name="Ink 5">
                <a:extLst>
                  <a:ext uri="{FF2B5EF4-FFF2-40B4-BE49-F238E27FC236}">
                    <a16:creationId xmlns:a16="http://schemas.microsoft.com/office/drawing/2014/main" id="{9DBD5F9C-2964-6B6B-F045-97A7EEFDBE90}"/>
                  </a:ext>
                </a:extLst>
              </p:cNvPr>
              <p:cNvPicPr/>
              <p:nvPr/>
            </p:nvPicPr>
            <p:blipFill>
              <a:blip r:embed="rId7"/>
              <a:stretch>
                <a:fillRect/>
              </a:stretch>
            </p:blipFill>
            <p:spPr>
              <a:xfrm>
                <a:off x="8822465" y="586776"/>
                <a:ext cx="1996560" cy="4560120"/>
              </a:xfrm>
              <a:prstGeom prst="rect">
                <a:avLst/>
              </a:prstGeom>
            </p:spPr>
          </p:pic>
        </mc:Fallback>
      </mc:AlternateContent>
      <p:pic>
        <p:nvPicPr>
          <p:cNvPr id="7" name="Picture 2">
            <a:extLst>
              <a:ext uri="{FF2B5EF4-FFF2-40B4-BE49-F238E27FC236}">
                <a16:creationId xmlns:a16="http://schemas.microsoft.com/office/drawing/2014/main" id="{A16E268F-37E6-E547-A2B4-B6ACB2F3EF7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096000" y="649776"/>
            <a:ext cx="4699000" cy="5016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0F3C46-30B8-52A1-6E95-A07C244DE078}"/>
              </a:ext>
            </a:extLst>
          </p:cNvPr>
          <p:cNvSpPr txBox="1"/>
          <p:nvPr/>
        </p:nvSpPr>
        <p:spPr>
          <a:xfrm>
            <a:off x="1461549" y="2423480"/>
            <a:ext cx="3268523" cy="1938992"/>
          </a:xfrm>
          <a:prstGeom prst="rect">
            <a:avLst/>
          </a:prstGeom>
          <a:noFill/>
        </p:spPr>
        <p:txBody>
          <a:bodyPr wrap="none" rtlCol="0">
            <a:spAutoFit/>
          </a:bodyPr>
          <a:lstStyle/>
          <a:p>
            <a:r>
              <a:rPr lang="en-US" sz="12000" dirty="0">
                <a:solidFill>
                  <a:schemeClr val="bg1"/>
                </a:solidFill>
                <a:latin typeface="Futura Medium" panose="020B0602020204020303" pitchFamily="34" charset="-79"/>
                <a:cs typeface="Futura Medium" panose="020B0602020204020303" pitchFamily="34" charset="-79"/>
              </a:rPr>
              <a:t>“AI”</a:t>
            </a:r>
          </a:p>
        </p:txBody>
      </p:sp>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F630863-C993-15FA-E444-6065AF3D6E03}"/>
                  </a:ext>
                </a:extLst>
              </p14:cNvPr>
              <p14:cNvContentPartPr/>
              <p14:nvPr/>
            </p14:nvContentPartPr>
            <p14:xfrm>
              <a:off x="646560" y="2591640"/>
              <a:ext cx="4456080" cy="1606320"/>
            </p14:xfrm>
          </p:contentPart>
        </mc:Choice>
        <mc:Fallback xmlns="">
          <p:pic>
            <p:nvPicPr>
              <p:cNvPr id="9" name="Ink 8">
                <a:extLst>
                  <a:ext uri="{FF2B5EF4-FFF2-40B4-BE49-F238E27FC236}">
                    <a16:creationId xmlns:a16="http://schemas.microsoft.com/office/drawing/2014/main" id="{7F630863-C993-15FA-E444-6065AF3D6E03}"/>
                  </a:ext>
                </a:extLst>
              </p:cNvPr>
              <p:cNvPicPr/>
              <p:nvPr/>
            </p:nvPicPr>
            <p:blipFill>
              <a:blip r:embed="rId10"/>
              <a:stretch>
                <a:fillRect/>
              </a:stretch>
            </p:blipFill>
            <p:spPr>
              <a:xfrm>
                <a:off x="583560" y="2529000"/>
                <a:ext cx="4581720" cy="1731960"/>
              </a:xfrm>
              <a:prstGeom prst="rect">
                <a:avLst/>
              </a:prstGeom>
            </p:spPr>
          </p:pic>
        </mc:Fallback>
      </mc:AlternateContent>
      <p:grpSp>
        <p:nvGrpSpPr>
          <p:cNvPr id="16" name="Group 15">
            <a:extLst>
              <a:ext uri="{FF2B5EF4-FFF2-40B4-BE49-F238E27FC236}">
                <a16:creationId xmlns:a16="http://schemas.microsoft.com/office/drawing/2014/main" id="{B357D63A-336F-1860-BF1A-EBDA496B6132}"/>
              </a:ext>
            </a:extLst>
          </p:cNvPr>
          <p:cNvGrpSpPr/>
          <p:nvPr/>
        </p:nvGrpSpPr>
        <p:grpSpPr>
          <a:xfrm>
            <a:off x="1162833" y="649776"/>
            <a:ext cx="3062160" cy="1357920"/>
            <a:chOff x="572400" y="642960"/>
            <a:chExt cx="3062160" cy="135792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5AD4332-9A73-C605-4DD5-BFBCB0FD91B0}"/>
                    </a:ext>
                  </a:extLst>
                </p14:cNvPr>
                <p14:cNvContentPartPr/>
                <p14:nvPr/>
              </p14:nvContentPartPr>
              <p14:xfrm>
                <a:off x="572400" y="1329840"/>
                <a:ext cx="804960" cy="671040"/>
              </p14:xfrm>
            </p:contentPart>
          </mc:Choice>
          <mc:Fallback xmlns="">
            <p:pic>
              <p:nvPicPr>
                <p:cNvPr id="12" name="Ink 11">
                  <a:extLst>
                    <a:ext uri="{FF2B5EF4-FFF2-40B4-BE49-F238E27FC236}">
                      <a16:creationId xmlns:a16="http://schemas.microsoft.com/office/drawing/2014/main" id="{35AD4332-9A73-C605-4DD5-BFBCB0FD91B0}"/>
                    </a:ext>
                  </a:extLst>
                </p:cNvPr>
                <p:cNvPicPr/>
                <p:nvPr/>
              </p:nvPicPr>
              <p:blipFill>
                <a:blip r:embed="rId12"/>
                <a:stretch>
                  <a:fillRect/>
                </a:stretch>
              </p:blipFill>
              <p:spPr>
                <a:xfrm>
                  <a:off x="509760" y="1267200"/>
                  <a:ext cx="93060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CA273F1-7DC6-97D3-377F-B452497F5D67}"/>
                    </a:ext>
                  </a:extLst>
                </p14:cNvPr>
                <p14:cNvContentPartPr/>
                <p14:nvPr/>
              </p14:nvContentPartPr>
              <p14:xfrm>
                <a:off x="1768680" y="1408680"/>
                <a:ext cx="414360" cy="534240"/>
              </p14:xfrm>
            </p:contentPart>
          </mc:Choice>
          <mc:Fallback xmlns="">
            <p:pic>
              <p:nvPicPr>
                <p:cNvPr id="13" name="Ink 12">
                  <a:extLst>
                    <a:ext uri="{FF2B5EF4-FFF2-40B4-BE49-F238E27FC236}">
                      <a16:creationId xmlns:a16="http://schemas.microsoft.com/office/drawing/2014/main" id="{FCA273F1-7DC6-97D3-377F-B452497F5D67}"/>
                    </a:ext>
                  </a:extLst>
                </p:cNvPr>
                <p:cNvPicPr/>
                <p:nvPr/>
              </p:nvPicPr>
              <p:blipFill>
                <a:blip r:embed="rId14"/>
                <a:stretch>
                  <a:fillRect/>
                </a:stretch>
              </p:blipFill>
              <p:spPr>
                <a:xfrm>
                  <a:off x="1706040" y="1345680"/>
                  <a:ext cx="54000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2471F2-49D3-0A1F-B3DE-D618AD8C896B}"/>
                    </a:ext>
                  </a:extLst>
                </p14:cNvPr>
                <p14:cNvContentPartPr/>
                <p14:nvPr/>
              </p14:nvContentPartPr>
              <p14:xfrm>
                <a:off x="2481120" y="642960"/>
                <a:ext cx="445320" cy="1304640"/>
              </p14:xfrm>
            </p:contentPart>
          </mc:Choice>
          <mc:Fallback xmlns="">
            <p:pic>
              <p:nvPicPr>
                <p:cNvPr id="14" name="Ink 13">
                  <a:extLst>
                    <a:ext uri="{FF2B5EF4-FFF2-40B4-BE49-F238E27FC236}">
                      <a16:creationId xmlns:a16="http://schemas.microsoft.com/office/drawing/2014/main" id="{782471F2-49D3-0A1F-B3DE-D618AD8C896B}"/>
                    </a:ext>
                  </a:extLst>
                </p:cNvPr>
                <p:cNvPicPr/>
                <p:nvPr/>
              </p:nvPicPr>
              <p:blipFill>
                <a:blip r:embed="rId16"/>
                <a:stretch>
                  <a:fillRect/>
                </a:stretch>
              </p:blipFill>
              <p:spPr>
                <a:xfrm>
                  <a:off x="2418480" y="580320"/>
                  <a:ext cx="570960" cy="143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1700C8C6-315A-84F0-0DEF-C710ECFADCE2}"/>
                    </a:ext>
                  </a:extLst>
                </p14:cNvPr>
                <p14:cNvContentPartPr/>
                <p14:nvPr/>
              </p14:nvContentPartPr>
              <p14:xfrm>
                <a:off x="3101040" y="1303200"/>
                <a:ext cx="533520" cy="617040"/>
              </p14:xfrm>
            </p:contentPart>
          </mc:Choice>
          <mc:Fallback xmlns="">
            <p:pic>
              <p:nvPicPr>
                <p:cNvPr id="15" name="Ink 14">
                  <a:extLst>
                    <a:ext uri="{FF2B5EF4-FFF2-40B4-BE49-F238E27FC236}">
                      <a16:creationId xmlns:a16="http://schemas.microsoft.com/office/drawing/2014/main" id="{1700C8C6-315A-84F0-0DEF-C710ECFADCE2}"/>
                    </a:ext>
                  </a:extLst>
                </p:cNvPr>
                <p:cNvPicPr/>
                <p:nvPr/>
              </p:nvPicPr>
              <p:blipFill>
                <a:blip r:embed="rId18"/>
                <a:stretch>
                  <a:fillRect/>
                </a:stretch>
              </p:blipFill>
              <p:spPr>
                <a:xfrm>
                  <a:off x="3038040" y="1240560"/>
                  <a:ext cx="659160" cy="742680"/>
                </a:xfrm>
                <a:prstGeom prst="rect">
                  <a:avLst/>
                </a:prstGeom>
              </p:spPr>
            </p:pic>
          </mc:Fallback>
        </mc:AlternateContent>
      </p:grpSp>
      <p:grpSp>
        <p:nvGrpSpPr>
          <p:cNvPr id="21" name="Group 20">
            <a:extLst>
              <a:ext uri="{FF2B5EF4-FFF2-40B4-BE49-F238E27FC236}">
                <a16:creationId xmlns:a16="http://schemas.microsoft.com/office/drawing/2014/main" id="{AD47538C-9D32-03D4-3A4F-B441DD1047FC}"/>
              </a:ext>
            </a:extLst>
          </p:cNvPr>
          <p:cNvGrpSpPr/>
          <p:nvPr/>
        </p:nvGrpSpPr>
        <p:grpSpPr>
          <a:xfrm>
            <a:off x="4282593" y="457896"/>
            <a:ext cx="1189080" cy="1595520"/>
            <a:chOff x="3692160" y="451080"/>
            <a:chExt cx="1189080" cy="159552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885E755C-6AB4-28CD-BB30-0ABAD428322D}"/>
                    </a:ext>
                  </a:extLst>
                </p14:cNvPr>
                <p14:cNvContentPartPr/>
                <p14:nvPr/>
              </p14:nvContentPartPr>
              <p14:xfrm>
                <a:off x="3692160" y="451080"/>
                <a:ext cx="261720" cy="1399680"/>
              </p14:xfrm>
            </p:contentPart>
          </mc:Choice>
          <mc:Fallback xmlns="">
            <p:pic>
              <p:nvPicPr>
                <p:cNvPr id="19" name="Ink 18">
                  <a:extLst>
                    <a:ext uri="{FF2B5EF4-FFF2-40B4-BE49-F238E27FC236}">
                      <a16:creationId xmlns:a16="http://schemas.microsoft.com/office/drawing/2014/main" id="{885E755C-6AB4-28CD-BB30-0ABAD428322D}"/>
                    </a:ext>
                  </a:extLst>
                </p:cNvPr>
                <p:cNvPicPr/>
                <p:nvPr/>
              </p:nvPicPr>
              <p:blipFill>
                <a:blip r:embed="rId20"/>
                <a:stretch>
                  <a:fillRect/>
                </a:stretch>
              </p:blipFill>
              <p:spPr>
                <a:xfrm>
                  <a:off x="3629160" y="388440"/>
                  <a:ext cx="387360" cy="152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B7505D8C-B106-0213-7FFD-3754E854D808}"/>
                    </a:ext>
                  </a:extLst>
                </p14:cNvPr>
                <p14:cNvContentPartPr/>
                <p14:nvPr/>
              </p14:nvContentPartPr>
              <p14:xfrm>
                <a:off x="4240080" y="1090800"/>
                <a:ext cx="641160" cy="955800"/>
              </p14:xfrm>
            </p:contentPart>
          </mc:Choice>
          <mc:Fallback xmlns="">
            <p:pic>
              <p:nvPicPr>
                <p:cNvPr id="20" name="Ink 19">
                  <a:extLst>
                    <a:ext uri="{FF2B5EF4-FFF2-40B4-BE49-F238E27FC236}">
                      <a16:creationId xmlns:a16="http://schemas.microsoft.com/office/drawing/2014/main" id="{B7505D8C-B106-0213-7FFD-3754E854D808}"/>
                    </a:ext>
                  </a:extLst>
                </p:cNvPr>
                <p:cNvPicPr/>
                <p:nvPr/>
              </p:nvPicPr>
              <p:blipFill>
                <a:blip r:embed="rId22"/>
                <a:stretch>
                  <a:fillRect/>
                </a:stretch>
              </p:blipFill>
              <p:spPr>
                <a:xfrm>
                  <a:off x="4177080" y="1028160"/>
                  <a:ext cx="766800" cy="1081440"/>
                </a:xfrm>
                <a:prstGeom prst="rect">
                  <a:avLst/>
                </a:prstGeom>
              </p:spPr>
            </p:pic>
          </mc:Fallback>
        </mc:AlternateContent>
      </p:grpSp>
    </p:spTree>
    <p:extLst>
      <p:ext uri="{BB962C8B-B14F-4D97-AF65-F5344CB8AC3E}">
        <p14:creationId xmlns:p14="http://schemas.microsoft.com/office/powerpoint/2010/main" val="152175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8181759-595E-A724-99E8-F50EC287D8DE}"/>
                  </a:ext>
                </a:extLst>
              </p14:cNvPr>
              <p14:cNvContentPartPr/>
              <p14:nvPr/>
            </p14:nvContentPartPr>
            <p14:xfrm>
              <a:off x="1405844" y="2842222"/>
              <a:ext cx="2029320" cy="767520"/>
            </p14:xfrm>
          </p:contentPart>
        </mc:Choice>
        <mc:Fallback xmlns="">
          <p:pic>
            <p:nvPicPr>
              <p:cNvPr id="4" name="Ink 3">
                <a:extLst>
                  <a:ext uri="{FF2B5EF4-FFF2-40B4-BE49-F238E27FC236}">
                    <a16:creationId xmlns:a16="http://schemas.microsoft.com/office/drawing/2014/main" id="{28181759-595E-A724-99E8-F50EC287D8DE}"/>
                  </a:ext>
                </a:extLst>
              </p:cNvPr>
              <p:cNvPicPr/>
              <p:nvPr/>
            </p:nvPicPr>
            <p:blipFill>
              <a:blip r:embed="rId4"/>
              <a:stretch>
                <a:fillRect/>
              </a:stretch>
            </p:blipFill>
            <p:spPr>
              <a:xfrm>
                <a:off x="1342844" y="2779222"/>
                <a:ext cx="2154960" cy="89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868C0FE-F5CF-584B-D829-9B36F3F801F0}"/>
                  </a:ext>
                </a:extLst>
              </p14:cNvPr>
              <p14:cNvContentPartPr/>
              <p14:nvPr/>
            </p14:nvContentPartPr>
            <p14:xfrm>
              <a:off x="3646102" y="1813657"/>
              <a:ext cx="4186800" cy="2749320"/>
            </p14:xfrm>
          </p:contentPart>
        </mc:Choice>
        <mc:Fallback xmlns="">
          <p:pic>
            <p:nvPicPr>
              <p:cNvPr id="6" name="Ink 5">
                <a:extLst>
                  <a:ext uri="{FF2B5EF4-FFF2-40B4-BE49-F238E27FC236}">
                    <a16:creationId xmlns:a16="http://schemas.microsoft.com/office/drawing/2014/main" id="{B868C0FE-F5CF-584B-D829-9B36F3F801F0}"/>
                  </a:ext>
                </a:extLst>
              </p:cNvPr>
              <p:cNvPicPr/>
              <p:nvPr/>
            </p:nvPicPr>
            <p:blipFill>
              <a:blip r:embed="rId6"/>
              <a:stretch>
                <a:fillRect/>
              </a:stretch>
            </p:blipFill>
            <p:spPr>
              <a:xfrm>
                <a:off x="3583102" y="1750649"/>
                <a:ext cx="4312440" cy="287497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89D20D0-AEBE-8C3C-827A-0659DD1F09C5}"/>
                  </a:ext>
                </a:extLst>
              </p14:cNvPr>
              <p14:cNvContentPartPr/>
              <p14:nvPr/>
            </p14:nvContentPartPr>
            <p14:xfrm>
              <a:off x="8174902" y="2415937"/>
              <a:ext cx="2499840" cy="1037880"/>
            </p14:xfrm>
          </p:contentPart>
        </mc:Choice>
        <mc:Fallback xmlns="">
          <p:pic>
            <p:nvPicPr>
              <p:cNvPr id="7" name="Ink 6">
                <a:extLst>
                  <a:ext uri="{FF2B5EF4-FFF2-40B4-BE49-F238E27FC236}">
                    <a16:creationId xmlns:a16="http://schemas.microsoft.com/office/drawing/2014/main" id="{989D20D0-AEBE-8C3C-827A-0659DD1F09C5}"/>
                  </a:ext>
                </a:extLst>
              </p:cNvPr>
              <p:cNvPicPr/>
              <p:nvPr/>
            </p:nvPicPr>
            <p:blipFill>
              <a:blip r:embed="rId8"/>
              <a:stretch>
                <a:fillRect/>
              </a:stretch>
            </p:blipFill>
            <p:spPr>
              <a:xfrm>
                <a:off x="8111911" y="2352937"/>
                <a:ext cx="2625462" cy="1163520"/>
              </a:xfrm>
              <a:prstGeom prst="rect">
                <a:avLst/>
              </a:prstGeom>
            </p:spPr>
          </p:pic>
        </mc:Fallback>
      </mc:AlternateContent>
      <p:sp>
        <p:nvSpPr>
          <p:cNvPr id="8" name="TextBox 7">
            <a:extLst>
              <a:ext uri="{FF2B5EF4-FFF2-40B4-BE49-F238E27FC236}">
                <a16:creationId xmlns:a16="http://schemas.microsoft.com/office/drawing/2014/main" id="{78A7F932-1BDD-8EF9-E081-963EF64833C9}"/>
              </a:ext>
            </a:extLst>
          </p:cNvPr>
          <p:cNvSpPr txBox="1"/>
          <p:nvPr/>
        </p:nvSpPr>
        <p:spPr>
          <a:xfrm>
            <a:off x="4804299" y="2680485"/>
            <a:ext cx="2185214" cy="1015663"/>
          </a:xfrm>
          <a:prstGeom prst="rect">
            <a:avLst/>
          </a:prstGeom>
          <a:noFill/>
        </p:spPr>
        <p:txBody>
          <a:bodyPr wrap="none" rtlCol="0">
            <a:spAutoFit/>
          </a:bodyPr>
          <a:lstStyle/>
          <a:p>
            <a:r>
              <a:rPr lang="en-US" sz="6000" dirty="0">
                <a:solidFill>
                  <a:schemeClr val="bg1"/>
                </a:solidFill>
                <a:latin typeface="AppleMyungjo" pitchFamily="2" charset="-127"/>
                <a:ea typeface="AppleMyungjo" pitchFamily="2" charset="-127"/>
                <a:cs typeface="Futura Medium" panose="020B0602020204020303" pitchFamily="34" charset="-79"/>
              </a:rPr>
              <a:t>model</a:t>
            </a:r>
          </a:p>
        </p:txBody>
      </p:sp>
      <p:sp>
        <p:nvSpPr>
          <p:cNvPr id="9" name="TextBox 8">
            <a:extLst>
              <a:ext uri="{FF2B5EF4-FFF2-40B4-BE49-F238E27FC236}">
                <a16:creationId xmlns:a16="http://schemas.microsoft.com/office/drawing/2014/main" id="{6B8F9CF6-B851-54BE-6521-EB05E833964C}"/>
              </a:ext>
            </a:extLst>
          </p:cNvPr>
          <p:cNvSpPr txBox="1"/>
          <p:nvPr/>
        </p:nvSpPr>
        <p:spPr>
          <a:xfrm rot="20864213">
            <a:off x="418954" y="3547809"/>
            <a:ext cx="1551622" cy="707886"/>
          </a:xfrm>
          <a:prstGeom prst="rect">
            <a:avLst/>
          </a:prstGeom>
          <a:noFill/>
        </p:spPr>
        <p:txBody>
          <a:bodyPr wrap="square">
            <a:spAutoFit/>
          </a:bodyPr>
          <a:lstStyle/>
          <a:p>
            <a:r>
              <a:rPr lang="en-US" sz="4000" dirty="0">
                <a:solidFill>
                  <a:schemeClr val="bg1"/>
                </a:solidFill>
                <a:latin typeface="AppleMyungjo" pitchFamily="2" charset="-127"/>
                <a:ea typeface="AppleMyungjo" pitchFamily="2" charset="-127"/>
                <a:cs typeface="Futura Medium" panose="020B0602020204020303" pitchFamily="34" charset="-79"/>
              </a:rPr>
              <a:t>input</a:t>
            </a:r>
          </a:p>
        </p:txBody>
      </p:sp>
      <p:sp>
        <p:nvSpPr>
          <p:cNvPr id="10" name="TextBox 9">
            <a:extLst>
              <a:ext uri="{FF2B5EF4-FFF2-40B4-BE49-F238E27FC236}">
                <a16:creationId xmlns:a16="http://schemas.microsoft.com/office/drawing/2014/main" id="{F4CF4756-EB9C-905F-DD65-7A85A0D0A1A0}"/>
              </a:ext>
            </a:extLst>
          </p:cNvPr>
          <p:cNvSpPr txBox="1"/>
          <p:nvPr/>
        </p:nvSpPr>
        <p:spPr>
          <a:xfrm rot="20864213">
            <a:off x="9255788" y="3710288"/>
            <a:ext cx="1925255" cy="707886"/>
          </a:xfrm>
          <a:prstGeom prst="rect">
            <a:avLst/>
          </a:prstGeom>
          <a:noFill/>
        </p:spPr>
        <p:txBody>
          <a:bodyPr wrap="square">
            <a:spAutoFit/>
          </a:bodyPr>
          <a:lstStyle/>
          <a:p>
            <a:r>
              <a:rPr lang="en-US" sz="4000" dirty="0">
                <a:solidFill>
                  <a:schemeClr val="bg1"/>
                </a:solidFill>
                <a:latin typeface="AppleMyungjo" pitchFamily="2" charset="-127"/>
                <a:ea typeface="AppleMyungjo" pitchFamily="2" charset="-127"/>
                <a:cs typeface="Futura Medium" panose="020B0602020204020303" pitchFamily="34" charset="-79"/>
              </a:rPr>
              <a:t>output</a:t>
            </a:r>
          </a:p>
        </p:txBody>
      </p:sp>
    </p:spTree>
    <p:extLst>
      <p:ext uri="{BB962C8B-B14F-4D97-AF65-F5344CB8AC3E}">
        <p14:creationId xmlns:p14="http://schemas.microsoft.com/office/powerpoint/2010/main" val="32591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8F0737-723E-4348-D75E-ED2355442CE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80476">
            <a:off x="664323" y="460405"/>
            <a:ext cx="6324111" cy="5428617"/>
          </a:xfrm>
          <a:prstGeom prst="rect">
            <a:avLst/>
          </a:prstGeom>
        </p:spPr>
      </p:pic>
      <p:sp>
        <p:nvSpPr>
          <p:cNvPr id="5" name="TextBox 4">
            <a:extLst>
              <a:ext uri="{FF2B5EF4-FFF2-40B4-BE49-F238E27FC236}">
                <a16:creationId xmlns:a16="http://schemas.microsoft.com/office/drawing/2014/main" id="{AED9F454-9F8F-290A-EEE2-52EF6066A08F}"/>
              </a:ext>
            </a:extLst>
          </p:cNvPr>
          <p:cNvSpPr txBox="1"/>
          <p:nvPr/>
        </p:nvSpPr>
        <p:spPr>
          <a:xfrm>
            <a:off x="7965654" y="378666"/>
            <a:ext cx="2454451"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prompt</a:t>
            </a:r>
          </a:p>
        </p:txBody>
      </p:sp>
      <p:sp>
        <p:nvSpPr>
          <p:cNvPr id="6" name="TextBox 5">
            <a:extLst>
              <a:ext uri="{FF2B5EF4-FFF2-40B4-BE49-F238E27FC236}">
                <a16:creationId xmlns:a16="http://schemas.microsoft.com/office/drawing/2014/main" id="{277904C3-4EB8-D3E0-730D-FB805B81F709}"/>
              </a:ext>
            </a:extLst>
          </p:cNvPr>
          <p:cNvSpPr txBox="1"/>
          <p:nvPr/>
        </p:nvSpPr>
        <p:spPr>
          <a:xfrm>
            <a:off x="7666484" y="5453645"/>
            <a:ext cx="2817149"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response</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53DE70-45E4-855E-64E3-29951B87FDF6}"/>
                  </a:ext>
                </a:extLst>
              </p14:cNvPr>
              <p14:cNvContentPartPr/>
              <p14:nvPr/>
            </p14:nvContentPartPr>
            <p14:xfrm>
              <a:off x="7436352" y="2048501"/>
              <a:ext cx="3376575" cy="2217275"/>
            </p14:xfrm>
          </p:contentPart>
        </mc:Choice>
        <mc:Fallback xmlns="">
          <p:pic>
            <p:nvPicPr>
              <p:cNvPr id="7" name="Ink 6">
                <a:extLst>
                  <a:ext uri="{FF2B5EF4-FFF2-40B4-BE49-F238E27FC236}">
                    <a16:creationId xmlns:a16="http://schemas.microsoft.com/office/drawing/2014/main" id="{3853DE70-45E4-855E-64E3-29951B87FDF6}"/>
                  </a:ext>
                </a:extLst>
              </p:cNvPr>
              <p:cNvPicPr/>
              <p:nvPr/>
            </p:nvPicPr>
            <p:blipFill>
              <a:blip r:embed="rId4"/>
              <a:stretch>
                <a:fillRect/>
              </a:stretch>
            </p:blipFill>
            <p:spPr>
              <a:xfrm>
                <a:off x="7373356" y="1985490"/>
                <a:ext cx="3502207" cy="2342937"/>
              </a:xfrm>
              <a:prstGeom prst="rect">
                <a:avLst/>
              </a:prstGeom>
            </p:spPr>
          </p:pic>
        </mc:Fallback>
      </mc:AlternateContent>
      <p:sp>
        <p:nvSpPr>
          <p:cNvPr id="8" name="TextBox 7">
            <a:extLst>
              <a:ext uri="{FF2B5EF4-FFF2-40B4-BE49-F238E27FC236}">
                <a16:creationId xmlns:a16="http://schemas.microsoft.com/office/drawing/2014/main" id="{D86F9163-8F18-C8FA-25B1-7A073F7F15E0}"/>
              </a:ext>
            </a:extLst>
          </p:cNvPr>
          <p:cNvSpPr txBox="1"/>
          <p:nvPr/>
        </p:nvSpPr>
        <p:spPr>
          <a:xfrm>
            <a:off x="7807977" y="2795435"/>
            <a:ext cx="2666125" cy="646331"/>
          </a:xfrm>
          <a:prstGeom prst="rect">
            <a:avLst/>
          </a:prstGeom>
          <a:noFill/>
        </p:spPr>
        <p:txBody>
          <a:bodyPr wrap="square" rtlCol="0">
            <a:spAutoFit/>
          </a:bodyPr>
          <a:lstStyle/>
          <a:p>
            <a:pPr algn="ctr"/>
            <a:r>
              <a:rPr lang="en-US" sz="3600" dirty="0">
                <a:solidFill>
                  <a:schemeClr val="bg1"/>
                </a:solidFill>
                <a:latin typeface="AppleMyungjo" pitchFamily="2" charset="-127"/>
                <a:ea typeface="AppleMyungjo" pitchFamily="2" charset="-127"/>
                <a:cs typeface="Futura Medium" panose="020B0602020204020303" pitchFamily="34" charset="-79"/>
              </a:rPr>
              <a:t>chat model</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2D283EE-264A-A5FA-5DE1-9693E4C66B3B}"/>
                  </a:ext>
                </a:extLst>
              </p14:cNvPr>
              <p14:cNvContentPartPr/>
              <p14:nvPr/>
            </p14:nvContentPartPr>
            <p14:xfrm>
              <a:off x="8967160" y="1247766"/>
              <a:ext cx="451440" cy="585720"/>
            </p14:xfrm>
          </p:contentPart>
        </mc:Choice>
        <mc:Fallback xmlns="">
          <p:pic>
            <p:nvPicPr>
              <p:cNvPr id="9" name="Ink 8">
                <a:extLst>
                  <a:ext uri="{FF2B5EF4-FFF2-40B4-BE49-F238E27FC236}">
                    <a16:creationId xmlns:a16="http://schemas.microsoft.com/office/drawing/2014/main" id="{92D283EE-264A-A5FA-5DE1-9693E4C66B3B}"/>
                  </a:ext>
                </a:extLst>
              </p:cNvPr>
              <p:cNvPicPr/>
              <p:nvPr/>
            </p:nvPicPr>
            <p:blipFill>
              <a:blip r:embed="rId6"/>
              <a:stretch>
                <a:fillRect/>
              </a:stretch>
            </p:blipFill>
            <p:spPr>
              <a:xfrm>
                <a:off x="8904210" y="1184766"/>
                <a:ext cx="5769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2733B8B-80D6-C054-9CCE-0883845F3B76}"/>
                  </a:ext>
                </a:extLst>
              </p14:cNvPr>
              <p14:cNvContentPartPr/>
              <p14:nvPr/>
            </p14:nvContentPartPr>
            <p14:xfrm>
              <a:off x="8868160" y="4473366"/>
              <a:ext cx="545760" cy="767520"/>
            </p14:xfrm>
          </p:contentPart>
        </mc:Choice>
        <mc:Fallback xmlns="">
          <p:pic>
            <p:nvPicPr>
              <p:cNvPr id="10" name="Ink 9">
                <a:extLst>
                  <a:ext uri="{FF2B5EF4-FFF2-40B4-BE49-F238E27FC236}">
                    <a16:creationId xmlns:a16="http://schemas.microsoft.com/office/drawing/2014/main" id="{12733B8B-80D6-C054-9CCE-0883845F3B76}"/>
                  </a:ext>
                </a:extLst>
              </p:cNvPr>
              <p:cNvPicPr/>
              <p:nvPr/>
            </p:nvPicPr>
            <p:blipFill>
              <a:blip r:embed="rId8"/>
              <a:stretch>
                <a:fillRect/>
              </a:stretch>
            </p:blipFill>
            <p:spPr>
              <a:xfrm>
                <a:off x="8805160" y="4410366"/>
                <a:ext cx="671400" cy="893160"/>
              </a:xfrm>
              <a:prstGeom prst="rect">
                <a:avLst/>
              </a:prstGeom>
            </p:spPr>
          </p:pic>
        </mc:Fallback>
      </mc:AlternateContent>
      <p:pic>
        <p:nvPicPr>
          <p:cNvPr id="11" name="Picture 10">
            <a:extLst>
              <a:ext uri="{FF2B5EF4-FFF2-40B4-BE49-F238E27FC236}">
                <a16:creationId xmlns:a16="http://schemas.microsoft.com/office/drawing/2014/main" id="{7667CD43-B76F-87D2-25AC-8213D12238F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rot="21048210">
            <a:off x="137197" y="3186710"/>
            <a:ext cx="5281767" cy="4533869"/>
          </a:xfrm>
          <a:prstGeom prst="rect">
            <a:avLst/>
          </a:prstGeom>
        </p:spPr>
      </p:pic>
    </p:spTree>
    <p:extLst>
      <p:ext uri="{BB962C8B-B14F-4D97-AF65-F5344CB8AC3E}">
        <p14:creationId xmlns:p14="http://schemas.microsoft.com/office/powerpoint/2010/main" val="2249413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852C86-972C-BD76-3305-66CEDE095C6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1000"/>
                    </a14:imgEffect>
                  </a14:imgLayer>
                </a14:imgProps>
              </a:ext>
              <a:ext uri="{28A0092B-C50C-407E-A947-70E740481C1C}">
                <a14:useLocalDpi xmlns:a14="http://schemas.microsoft.com/office/drawing/2010/main"/>
              </a:ext>
            </a:extLst>
          </a:blip>
          <a:srcRect/>
          <a:stretch/>
        </p:blipFill>
        <p:spPr>
          <a:xfrm>
            <a:off x="0" y="0"/>
            <a:ext cx="12192000" cy="9606987"/>
          </a:xfrm>
          <a:prstGeom prst="rect">
            <a:avLst/>
          </a:prstGeom>
        </p:spPr>
      </p:pic>
      <p:pic>
        <p:nvPicPr>
          <p:cNvPr id="6" name="Picture 5">
            <a:extLst>
              <a:ext uri="{FF2B5EF4-FFF2-40B4-BE49-F238E27FC236}">
                <a16:creationId xmlns:a16="http://schemas.microsoft.com/office/drawing/2014/main" id="{B0F32F5E-CA2E-016C-C565-85DD4C45BF67}"/>
              </a:ext>
            </a:extLst>
          </p:cNvPr>
          <p:cNvPicPr>
            <a:picLocks noChangeAspect="1"/>
          </p:cNvPicPr>
          <p:nvPr/>
        </p:nvPicPr>
        <p:blipFill>
          <a:blip r:embed="rId5"/>
          <a:stretch>
            <a:fillRect/>
          </a:stretch>
        </p:blipFill>
        <p:spPr>
          <a:xfrm>
            <a:off x="3752938" y="1085937"/>
            <a:ext cx="4686126" cy="4686126"/>
          </a:xfrm>
          <a:prstGeom prst="rect">
            <a:avLst/>
          </a:prstGeom>
        </p:spPr>
      </p:pic>
      <p:pic>
        <p:nvPicPr>
          <p:cNvPr id="7" name="Picture 6">
            <a:extLst>
              <a:ext uri="{FF2B5EF4-FFF2-40B4-BE49-F238E27FC236}">
                <a16:creationId xmlns:a16="http://schemas.microsoft.com/office/drawing/2014/main" id="{104DCBF6-C326-3ADF-C255-D6DB8EF9AB94}"/>
              </a:ext>
            </a:extLst>
          </p:cNvPr>
          <p:cNvPicPr>
            <a:picLocks noChangeAspect="1"/>
          </p:cNvPicPr>
          <p:nvPr/>
        </p:nvPicPr>
        <p:blipFill>
          <a:blip r:embed="rId6"/>
          <a:stretch>
            <a:fillRect/>
          </a:stretch>
        </p:blipFill>
        <p:spPr>
          <a:xfrm rot="1032197">
            <a:off x="8983278" y="2902866"/>
            <a:ext cx="2833088" cy="4108619"/>
          </a:xfrm>
          <a:prstGeom prst="rect">
            <a:avLst/>
          </a:prstGeom>
        </p:spPr>
      </p:pic>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D437F4D-363A-3458-36E1-B50D0FA6AE10}"/>
                  </a:ext>
                </a:extLst>
              </p14:cNvPr>
              <p14:cNvContentPartPr/>
              <p14:nvPr/>
            </p14:nvContentPartPr>
            <p14:xfrm>
              <a:off x="7202855" y="4765951"/>
              <a:ext cx="1495440" cy="1946160"/>
            </p14:xfrm>
          </p:contentPart>
        </mc:Choice>
        <mc:Fallback xmlns="">
          <p:pic>
            <p:nvPicPr>
              <p:cNvPr id="8" name="Ink 7">
                <a:extLst>
                  <a:ext uri="{FF2B5EF4-FFF2-40B4-BE49-F238E27FC236}">
                    <a16:creationId xmlns:a16="http://schemas.microsoft.com/office/drawing/2014/main" id="{4D437F4D-363A-3458-36E1-B50D0FA6AE10}"/>
                  </a:ext>
                </a:extLst>
              </p:cNvPr>
              <p:cNvPicPr/>
              <p:nvPr/>
            </p:nvPicPr>
            <p:blipFill>
              <a:blip r:embed="rId8"/>
              <a:stretch>
                <a:fillRect/>
              </a:stretch>
            </p:blipFill>
            <p:spPr>
              <a:xfrm>
                <a:off x="7139855" y="4702951"/>
                <a:ext cx="1621080" cy="207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CD9CDE8-B3D5-4533-519E-ADE5B6DBE33E}"/>
                  </a:ext>
                </a:extLst>
              </p14:cNvPr>
              <p14:cNvContentPartPr/>
              <p14:nvPr/>
            </p14:nvContentPartPr>
            <p14:xfrm>
              <a:off x="2092295" y="305191"/>
              <a:ext cx="3007800" cy="2789640"/>
            </p14:xfrm>
          </p:contentPart>
        </mc:Choice>
        <mc:Fallback xmlns="">
          <p:pic>
            <p:nvPicPr>
              <p:cNvPr id="17" name="Ink 16">
                <a:extLst>
                  <a:ext uri="{FF2B5EF4-FFF2-40B4-BE49-F238E27FC236}">
                    <a16:creationId xmlns:a16="http://schemas.microsoft.com/office/drawing/2014/main" id="{DCD9CDE8-B3D5-4533-519E-ADE5B6DBE33E}"/>
                  </a:ext>
                </a:extLst>
              </p:cNvPr>
              <p:cNvPicPr/>
              <p:nvPr/>
            </p:nvPicPr>
            <p:blipFill>
              <a:blip r:embed="rId10"/>
              <a:stretch>
                <a:fillRect/>
              </a:stretch>
            </p:blipFill>
            <p:spPr>
              <a:xfrm>
                <a:off x="2029295" y="242191"/>
                <a:ext cx="3133440" cy="2915280"/>
              </a:xfrm>
              <a:prstGeom prst="rect">
                <a:avLst/>
              </a:prstGeom>
            </p:spPr>
          </p:pic>
        </mc:Fallback>
      </mc:AlternateContent>
      <p:grpSp>
        <p:nvGrpSpPr>
          <p:cNvPr id="38" name="Group 37">
            <a:extLst>
              <a:ext uri="{FF2B5EF4-FFF2-40B4-BE49-F238E27FC236}">
                <a16:creationId xmlns:a16="http://schemas.microsoft.com/office/drawing/2014/main" id="{1F6D72CD-F9C6-3E44-D481-CB7F1AF1B207}"/>
              </a:ext>
            </a:extLst>
          </p:cNvPr>
          <p:cNvGrpSpPr/>
          <p:nvPr/>
        </p:nvGrpSpPr>
        <p:grpSpPr>
          <a:xfrm>
            <a:off x="661391" y="2295271"/>
            <a:ext cx="3019096" cy="5329102"/>
            <a:chOff x="661391" y="2295271"/>
            <a:chExt cx="3019096" cy="5329102"/>
          </a:xfrm>
        </p:grpSpPr>
        <p:pic>
          <p:nvPicPr>
            <p:cNvPr id="18" name="Picture 17">
              <a:extLst>
                <a:ext uri="{FF2B5EF4-FFF2-40B4-BE49-F238E27FC236}">
                  <a16:creationId xmlns:a16="http://schemas.microsoft.com/office/drawing/2014/main" id="{6845C438-8724-D8C1-95DA-9D553FCF0C10}"/>
                </a:ext>
              </a:extLst>
            </p:cNvPr>
            <p:cNvPicPr>
              <a:picLocks noChangeAspect="1"/>
            </p:cNvPicPr>
            <p:nvPr/>
          </p:nvPicPr>
          <p:blipFill>
            <a:blip r:embed="rId11"/>
            <a:stretch>
              <a:fillRect/>
            </a:stretch>
          </p:blipFill>
          <p:spPr>
            <a:xfrm>
              <a:off x="672686" y="2295271"/>
              <a:ext cx="3007800" cy="775410"/>
            </a:xfrm>
            <a:prstGeom prst="rect">
              <a:avLst/>
            </a:prstGeom>
          </p:spPr>
        </p:pic>
        <p:pic>
          <p:nvPicPr>
            <p:cNvPr id="19" name="Picture 18">
              <a:extLst>
                <a:ext uri="{FF2B5EF4-FFF2-40B4-BE49-F238E27FC236}">
                  <a16:creationId xmlns:a16="http://schemas.microsoft.com/office/drawing/2014/main" id="{88238B68-C177-AB8F-2DF4-C23F50E8130B}"/>
                </a:ext>
              </a:extLst>
            </p:cNvPr>
            <p:cNvPicPr>
              <a:picLocks noChangeAspect="1"/>
            </p:cNvPicPr>
            <p:nvPr/>
          </p:nvPicPr>
          <p:blipFill>
            <a:blip r:embed="rId12"/>
            <a:stretch>
              <a:fillRect/>
            </a:stretch>
          </p:blipFill>
          <p:spPr>
            <a:xfrm>
              <a:off x="672687" y="3264060"/>
              <a:ext cx="3007800" cy="973479"/>
            </a:xfrm>
            <a:prstGeom prst="rect">
              <a:avLst/>
            </a:prstGeom>
          </p:spPr>
        </p:pic>
        <p:pic>
          <p:nvPicPr>
            <p:cNvPr id="27" name="Picture 26">
              <a:extLst>
                <a:ext uri="{FF2B5EF4-FFF2-40B4-BE49-F238E27FC236}">
                  <a16:creationId xmlns:a16="http://schemas.microsoft.com/office/drawing/2014/main" id="{EE39640C-E25A-6F04-C506-D7C5864F870B}"/>
                </a:ext>
              </a:extLst>
            </p:cNvPr>
            <p:cNvPicPr>
              <a:picLocks noChangeAspect="1"/>
            </p:cNvPicPr>
            <p:nvPr/>
          </p:nvPicPr>
          <p:blipFill>
            <a:blip r:embed="rId13"/>
            <a:stretch>
              <a:fillRect/>
            </a:stretch>
          </p:blipFill>
          <p:spPr>
            <a:xfrm>
              <a:off x="661391" y="4406768"/>
              <a:ext cx="3013467" cy="3217605"/>
            </a:xfrm>
            <a:prstGeom prst="rect">
              <a:avLst/>
            </a:prstGeom>
          </p:spPr>
        </p:pic>
      </p:grpSp>
      <p:grpSp>
        <p:nvGrpSpPr>
          <p:cNvPr id="37" name="Group 36">
            <a:extLst>
              <a:ext uri="{FF2B5EF4-FFF2-40B4-BE49-F238E27FC236}">
                <a16:creationId xmlns:a16="http://schemas.microsoft.com/office/drawing/2014/main" id="{A0613434-D15E-F6FE-3000-0FDBD850D819}"/>
              </a:ext>
            </a:extLst>
          </p:cNvPr>
          <p:cNvGrpSpPr/>
          <p:nvPr/>
        </p:nvGrpSpPr>
        <p:grpSpPr>
          <a:xfrm>
            <a:off x="5455055" y="2409879"/>
            <a:ext cx="1540080" cy="2091960"/>
            <a:chOff x="5455055" y="2409879"/>
            <a:chExt cx="1540080" cy="2091960"/>
          </a:xfrm>
        </p:grpSpPr>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779D6369-0134-EA66-38CF-23FD062252CB}"/>
                    </a:ext>
                  </a:extLst>
                </p14:cNvPr>
                <p14:cNvContentPartPr/>
                <p14:nvPr/>
              </p14:nvContentPartPr>
              <p14:xfrm>
                <a:off x="5510855" y="2409879"/>
                <a:ext cx="1452240" cy="29880"/>
              </p14:xfrm>
            </p:contentPart>
          </mc:Choice>
          <mc:Fallback xmlns="">
            <p:pic>
              <p:nvPicPr>
                <p:cNvPr id="34" name="Ink 33">
                  <a:extLst>
                    <a:ext uri="{FF2B5EF4-FFF2-40B4-BE49-F238E27FC236}">
                      <a16:creationId xmlns:a16="http://schemas.microsoft.com/office/drawing/2014/main" id="{779D6369-0134-EA66-38CF-23FD062252CB}"/>
                    </a:ext>
                  </a:extLst>
                </p:cNvPr>
                <p:cNvPicPr/>
                <p:nvPr/>
              </p:nvPicPr>
              <p:blipFill>
                <a:blip r:embed="rId15"/>
                <a:stretch>
                  <a:fillRect/>
                </a:stretch>
              </p:blipFill>
              <p:spPr>
                <a:xfrm>
                  <a:off x="5447855" y="2346879"/>
                  <a:ext cx="1577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9DAC0727-CB52-9316-2E5F-42C751E23298}"/>
                    </a:ext>
                  </a:extLst>
                </p14:cNvPr>
                <p14:cNvContentPartPr/>
                <p14:nvPr/>
              </p14:nvContentPartPr>
              <p14:xfrm>
                <a:off x="5455055" y="2432559"/>
                <a:ext cx="1445040" cy="2069280"/>
              </p14:xfrm>
            </p:contentPart>
          </mc:Choice>
          <mc:Fallback xmlns="">
            <p:pic>
              <p:nvPicPr>
                <p:cNvPr id="35" name="Ink 34">
                  <a:extLst>
                    <a:ext uri="{FF2B5EF4-FFF2-40B4-BE49-F238E27FC236}">
                      <a16:creationId xmlns:a16="http://schemas.microsoft.com/office/drawing/2014/main" id="{9DAC0727-CB52-9316-2E5F-42C751E23298}"/>
                    </a:ext>
                  </a:extLst>
                </p:cNvPr>
                <p:cNvPicPr/>
                <p:nvPr/>
              </p:nvPicPr>
              <p:blipFill>
                <a:blip r:embed="rId17"/>
                <a:stretch>
                  <a:fillRect/>
                </a:stretch>
              </p:blipFill>
              <p:spPr>
                <a:xfrm>
                  <a:off x="5392071" y="2369559"/>
                  <a:ext cx="1570649" cy="2194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20F50240-EBF6-2E70-8C99-B8A3D06CAED0}"/>
                    </a:ext>
                  </a:extLst>
                </p14:cNvPr>
                <p14:cNvContentPartPr/>
                <p14:nvPr/>
              </p14:nvContentPartPr>
              <p14:xfrm>
                <a:off x="6937175" y="2443359"/>
                <a:ext cx="57960" cy="2016000"/>
              </p14:xfrm>
            </p:contentPart>
          </mc:Choice>
          <mc:Fallback xmlns="">
            <p:pic>
              <p:nvPicPr>
                <p:cNvPr id="36" name="Ink 35">
                  <a:extLst>
                    <a:ext uri="{FF2B5EF4-FFF2-40B4-BE49-F238E27FC236}">
                      <a16:creationId xmlns:a16="http://schemas.microsoft.com/office/drawing/2014/main" id="{20F50240-EBF6-2E70-8C99-B8A3D06CAED0}"/>
                    </a:ext>
                  </a:extLst>
                </p:cNvPr>
                <p:cNvPicPr/>
                <p:nvPr/>
              </p:nvPicPr>
              <p:blipFill>
                <a:blip r:embed="rId19"/>
                <a:stretch>
                  <a:fillRect/>
                </a:stretch>
              </p:blipFill>
              <p:spPr>
                <a:xfrm>
                  <a:off x="6874175" y="2380370"/>
                  <a:ext cx="183600" cy="2141618"/>
                </a:xfrm>
                <a:prstGeom prst="rect">
                  <a:avLst/>
                </a:prstGeom>
              </p:spPr>
            </p:pic>
          </mc:Fallback>
        </mc:AlternateContent>
        <p:pic>
          <p:nvPicPr>
            <p:cNvPr id="29" name="Picture 28">
              <a:extLst>
                <a:ext uri="{FF2B5EF4-FFF2-40B4-BE49-F238E27FC236}">
                  <a16:creationId xmlns:a16="http://schemas.microsoft.com/office/drawing/2014/main" id="{7B5E6364-35CB-8B4B-EB6D-180EE60F5A72}"/>
                </a:ext>
              </a:extLst>
            </p:cNvPr>
            <p:cNvPicPr>
              <a:picLocks noChangeAspect="1"/>
            </p:cNvPicPr>
            <p:nvPr/>
          </p:nvPicPr>
          <p:blipFill>
            <a:blip r:embed="rId20"/>
            <a:stretch>
              <a:fillRect/>
            </a:stretch>
          </p:blipFill>
          <p:spPr>
            <a:xfrm>
              <a:off x="5510851" y="2432558"/>
              <a:ext cx="1443270" cy="2016333"/>
            </a:xfrm>
            <a:prstGeom prst="rect">
              <a:avLst/>
            </a:prstGeom>
          </p:spPr>
        </p:pic>
      </p:grpSp>
    </p:spTree>
    <p:extLst>
      <p:ext uri="{BB962C8B-B14F-4D97-AF65-F5344CB8AC3E}">
        <p14:creationId xmlns:p14="http://schemas.microsoft.com/office/powerpoint/2010/main" val="17453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45460716-2B6E-53A5-A79C-BFFD015D859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B996477-2E15-F365-1210-08B7E342703E}"/>
              </a:ext>
            </a:extLst>
          </p:cNvPr>
          <p:cNvSpPr txBox="1"/>
          <p:nvPr/>
        </p:nvSpPr>
        <p:spPr>
          <a:xfrm>
            <a:off x="7965654" y="378666"/>
            <a:ext cx="2454451"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document</a:t>
            </a:r>
          </a:p>
        </p:txBody>
      </p:sp>
      <p:sp>
        <p:nvSpPr>
          <p:cNvPr id="6" name="TextBox 5">
            <a:extLst>
              <a:ext uri="{FF2B5EF4-FFF2-40B4-BE49-F238E27FC236}">
                <a16:creationId xmlns:a16="http://schemas.microsoft.com/office/drawing/2014/main" id="{1FC6322B-E17C-8A96-719A-E2ABA1715986}"/>
              </a:ext>
            </a:extLst>
          </p:cNvPr>
          <p:cNvSpPr txBox="1"/>
          <p:nvPr/>
        </p:nvSpPr>
        <p:spPr>
          <a:xfrm>
            <a:off x="7666484" y="5453645"/>
            <a:ext cx="2817149"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category</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027C6ED7-0AA0-9E6A-E620-A016AC797E49}"/>
                  </a:ext>
                </a:extLst>
              </p14:cNvPr>
              <p14:cNvContentPartPr/>
              <p14:nvPr/>
            </p14:nvContentPartPr>
            <p14:xfrm>
              <a:off x="7436352" y="2048501"/>
              <a:ext cx="3376575" cy="2217275"/>
            </p14:xfrm>
          </p:contentPart>
        </mc:Choice>
        <mc:Fallback xmlns="">
          <p:pic>
            <p:nvPicPr>
              <p:cNvPr id="7" name="Ink 6">
                <a:extLst>
                  <a:ext uri="{FF2B5EF4-FFF2-40B4-BE49-F238E27FC236}">
                    <a16:creationId xmlns:a16="http://schemas.microsoft.com/office/drawing/2014/main" id="{3853DE70-45E4-855E-64E3-29951B87FDF6}"/>
                  </a:ext>
                </a:extLst>
              </p:cNvPr>
              <p:cNvPicPr/>
              <p:nvPr/>
            </p:nvPicPr>
            <p:blipFill>
              <a:blip r:embed="rId4"/>
              <a:stretch>
                <a:fillRect/>
              </a:stretch>
            </p:blipFill>
            <p:spPr>
              <a:xfrm>
                <a:off x="7373356" y="1985490"/>
                <a:ext cx="3502207" cy="2342937"/>
              </a:xfrm>
              <a:prstGeom prst="rect">
                <a:avLst/>
              </a:prstGeom>
            </p:spPr>
          </p:pic>
        </mc:Fallback>
      </mc:AlternateContent>
      <p:sp>
        <p:nvSpPr>
          <p:cNvPr id="8" name="TextBox 7">
            <a:extLst>
              <a:ext uri="{FF2B5EF4-FFF2-40B4-BE49-F238E27FC236}">
                <a16:creationId xmlns:a16="http://schemas.microsoft.com/office/drawing/2014/main" id="{E8685281-07DB-AFAE-6082-95A50EE503E7}"/>
              </a:ext>
            </a:extLst>
          </p:cNvPr>
          <p:cNvSpPr txBox="1"/>
          <p:nvPr/>
        </p:nvSpPr>
        <p:spPr>
          <a:xfrm>
            <a:off x="7690404" y="2566493"/>
            <a:ext cx="3004950" cy="1200329"/>
          </a:xfrm>
          <a:prstGeom prst="rect">
            <a:avLst/>
          </a:prstGeom>
          <a:noFill/>
        </p:spPr>
        <p:txBody>
          <a:bodyPr wrap="square" rtlCol="0">
            <a:spAutoFit/>
          </a:bodyPr>
          <a:lstStyle/>
          <a:p>
            <a:pPr algn="ctr"/>
            <a:r>
              <a:rPr lang="en-US" sz="3600" dirty="0">
                <a:solidFill>
                  <a:schemeClr val="bg1"/>
                </a:solidFill>
                <a:latin typeface="AppleMyungjo" pitchFamily="2" charset="-127"/>
                <a:ea typeface="AppleMyungjo" pitchFamily="2" charset="-127"/>
                <a:cs typeface="Futura Medium" panose="020B0602020204020303" pitchFamily="34" charset="-79"/>
              </a:rPr>
              <a:t>classification model</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9BE2DEA-FDEB-2413-F08F-04E533736D0A}"/>
                  </a:ext>
                </a:extLst>
              </p14:cNvPr>
              <p14:cNvContentPartPr/>
              <p14:nvPr/>
            </p14:nvContentPartPr>
            <p14:xfrm>
              <a:off x="8967160" y="1247766"/>
              <a:ext cx="451440" cy="585720"/>
            </p14:xfrm>
          </p:contentPart>
        </mc:Choice>
        <mc:Fallback xmlns="">
          <p:pic>
            <p:nvPicPr>
              <p:cNvPr id="9" name="Ink 8">
                <a:extLst>
                  <a:ext uri="{FF2B5EF4-FFF2-40B4-BE49-F238E27FC236}">
                    <a16:creationId xmlns:a16="http://schemas.microsoft.com/office/drawing/2014/main" id="{92D283EE-264A-A5FA-5DE1-9693E4C66B3B}"/>
                  </a:ext>
                </a:extLst>
              </p:cNvPr>
              <p:cNvPicPr/>
              <p:nvPr/>
            </p:nvPicPr>
            <p:blipFill>
              <a:blip r:embed="rId6"/>
              <a:stretch>
                <a:fillRect/>
              </a:stretch>
            </p:blipFill>
            <p:spPr>
              <a:xfrm>
                <a:off x="8904210" y="1184766"/>
                <a:ext cx="5769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5D7EAA0-F0B9-E13B-B20D-C6D1FC29BB56}"/>
                  </a:ext>
                </a:extLst>
              </p14:cNvPr>
              <p14:cNvContentPartPr/>
              <p14:nvPr/>
            </p14:nvContentPartPr>
            <p14:xfrm>
              <a:off x="8868160" y="4473366"/>
              <a:ext cx="545760" cy="767520"/>
            </p14:xfrm>
          </p:contentPart>
        </mc:Choice>
        <mc:Fallback xmlns="">
          <p:pic>
            <p:nvPicPr>
              <p:cNvPr id="10" name="Ink 9">
                <a:extLst>
                  <a:ext uri="{FF2B5EF4-FFF2-40B4-BE49-F238E27FC236}">
                    <a16:creationId xmlns:a16="http://schemas.microsoft.com/office/drawing/2014/main" id="{12733B8B-80D6-C054-9CCE-0883845F3B76}"/>
                  </a:ext>
                </a:extLst>
              </p:cNvPr>
              <p:cNvPicPr/>
              <p:nvPr/>
            </p:nvPicPr>
            <p:blipFill>
              <a:blip r:embed="rId8"/>
              <a:stretch>
                <a:fillRect/>
              </a:stretch>
            </p:blipFill>
            <p:spPr>
              <a:xfrm>
                <a:off x="8805160" y="4410366"/>
                <a:ext cx="671400" cy="893160"/>
              </a:xfrm>
              <a:prstGeom prst="rect">
                <a:avLst/>
              </a:prstGeom>
            </p:spPr>
          </p:pic>
        </mc:Fallback>
      </mc:AlternateContent>
      <p:pic>
        <p:nvPicPr>
          <p:cNvPr id="2" name="Picture 1">
            <a:extLst>
              <a:ext uri="{FF2B5EF4-FFF2-40B4-BE49-F238E27FC236}">
                <a16:creationId xmlns:a16="http://schemas.microsoft.com/office/drawing/2014/main" id="{4BA80C53-D9DD-4925-47E9-09A02D70E9A2}"/>
              </a:ext>
            </a:extLst>
          </p:cNvPr>
          <p:cNvPicPr>
            <a:picLocks noChangeAspect="1"/>
          </p:cNvPicPr>
          <p:nvPr/>
        </p:nvPicPr>
        <p:blipFill>
          <a:blip r:embed="rId9"/>
          <a:stretch>
            <a:fillRect/>
          </a:stretch>
        </p:blipFill>
        <p:spPr>
          <a:xfrm>
            <a:off x="115508" y="1675762"/>
            <a:ext cx="7182563" cy="4456103"/>
          </a:xfrm>
          <a:prstGeom prst="rect">
            <a:avLst/>
          </a:prstGeom>
        </p:spPr>
      </p:pic>
      <p:pic>
        <p:nvPicPr>
          <p:cNvPr id="3" name="Picture 2">
            <a:extLst>
              <a:ext uri="{FF2B5EF4-FFF2-40B4-BE49-F238E27FC236}">
                <a16:creationId xmlns:a16="http://schemas.microsoft.com/office/drawing/2014/main" id="{A0CA465C-48E5-7FFE-EF17-2838A9E13BC4}"/>
              </a:ext>
            </a:extLst>
          </p:cNvPr>
          <p:cNvPicPr>
            <a:picLocks noChangeAspect="1"/>
          </p:cNvPicPr>
          <p:nvPr/>
        </p:nvPicPr>
        <p:blipFill>
          <a:blip r:embed="rId10"/>
          <a:stretch>
            <a:fillRect/>
          </a:stretch>
        </p:blipFill>
        <p:spPr>
          <a:xfrm rot="21349765">
            <a:off x="16765" y="1098475"/>
            <a:ext cx="7442296" cy="732029"/>
          </a:xfrm>
          <a:prstGeom prst="rect">
            <a:avLst/>
          </a:prstGeom>
          <a:ln w="12700">
            <a:solidFill>
              <a:schemeClr val="tx1"/>
            </a:solidFill>
          </a:ln>
        </p:spPr>
      </p:pic>
    </p:spTree>
    <p:extLst>
      <p:ext uri="{BB962C8B-B14F-4D97-AF65-F5344CB8AC3E}">
        <p14:creationId xmlns:p14="http://schemas.microsoft.com/office/powerpoint/2010/main" val="797985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98D0EE38-70A8-FE72-5AAA-87453CC5415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1ED655C-DC8C-17FC-2879-9D95F2FB8452}"/>
              </a:ext>
            </a:extLst>
          </p:cNvPr>
          <p:cNvSpPr txBox="1"/>
          <p:nvPr/>
        </p:nvSpPr>
        <p:spPr>
          <a:xfrm>
            <a:off x="7965654" y="378666"/>
            <a:ext cx="2454451"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text</a:t>
            </a:r>
          </a:p>
        </p:txBody>
      </p:sp>
      <p:sp>
        <p:nvSpPr>
          <p:cNvPr id="6" name="TextBox 5">
            <a:extLst>
              <a:ext uri="{FF2B5EF4-FFF2-40B4-BE49-F238E27FC236}">
                <a16:creationId xmlns:a16="http://schemas.microsoft.com/office/drawing/2014/main" id="{FAD8FC99-0B97-983F-D9D8-18E445C138AE}"/>
              </a:ext>
            </a:extLst>
          </p:cNvPr>
          <p:cNvSpPr txBox="1"/>
          <p:nvPr/>
        </p:nvSpPr>
        <p:spPr>
          <a:xfrm>
            <a:off x="7666484" y="5453645"/>
            <a:ext cx="2817149"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entities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D6CC378-D2B1-95EB-20DE-6E69C1C1E10B}"/>
                  </a:ext>
                </a:extLst>
              </p14:cNvPr>
              <p14:cNvContentPartPr/>
              <p14:nvPr/>
            </p14:nvContentPartPr>
            <p14:xfrm>
              <a:off x="7436352" y="2048501"/>
              <a:ext cx="3376575" cy="2217275"/>
            </p14:xfrm>
          </p:contentPart>
        </mc:Choice>
        <mc:Fallback xmlns="">
          <p:pic>
            <p:nvPicPr>
              <p:cNvPr id="7" name="Ink 6">
                <a:extLst>
                  <a:ext uri="{FF2B5EF4-FFF2-40B4-BE49-F238E27FC236}">
                    <a16:creationId xmlns:a16="http://schemas.microsoft.com/office/drawing/2014/main" id="{3853DE70-45E4-855E-64E3-29951B87FDF6}"/>
                  </a:ext>
                </a:extLst>
              </p:cNvPr>
              <p:cNvPicPr/>
              <p:nvPr/>
            </p:nvPicPr>
            <p:blipFill>
              <a:blip r:embed="rId4"/>
              <a:stretch>
                <a:fillRect/>
              </a:stretch>
            </p:blipFill>
            <p:spPr>
              <a:xfrm>
                <a:off x="7373356" y="1985490"/>
                <a:ext cx="3502207" cy="2342937"/>
              </a:xfrm>
              <a:prstGeom prst="rect">
                <a:avLst/>
              </a:prstGeom>
            </p:spPr>
          </p:pic>
        </mc:Fallback>
      </mc:AlternateContent>
      <p:sp>
        <p:nvSpPr>
          <p:cNvPr id="8" name="TextBox 7">
            <a:extLst>
              <a:ext uri="{FF2B5EF4-FFF2-40B4-BE49-F238E27FC236}">
                <a16:creationId xmlns:a16="http://schemas.microsoft.com/office/drawing/2014/main" id="{89FB3DE1-F6C3-3FCC-6F0A-AF04326EC4F6}"/>
              </a:ext>
            </a:extLst>
          </p:cNvPr>
          <p:cNvSpPr txBox="1"/>
          <p:nvPr/>
        </p:nvSpPr>
        <p:spPr>
          <a:xfrm>
            <a:off x="7807977" y="2315552"/>
            <a:ext cx="3004950" cy="1754326"/>
          </a:xfrm>
          <a:prstGeom prst="rect">
            <a:avLst/>
          </a:prstGeom>
          <a:noFill/>
        </p:spPr>
        <p:txBody>
          <a:bodyPr wrap="square" rtlCol="0">
            <a:spAutoFit/>
          </a:bodyPr>
          <a:lstStyle/>
          <a:p>
            <a:pPr algn="ctr"/>
            <a:r>
              <a:rPr lang="en-US" sz="3600" dirty="0">
                <a:solidFill>
                  <a:schemeClr val="bg1"/>
                </a:solidFill>
                <a:latin typeface="AppleMyungjo" pitchFamily="2" charset="-127"/>
                <a:ea typeface="AppleMyungjo" pitchFamily="2" charset="-127"/>
                <a:cs typeface="Futura Medium" panose="020B0602020204020303" pitchFamily="34" charset="-79"/>
              </a:rPr>
              <a:t>named entity recognition model</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C62536A-DFDB-0AE4-0178-C5C5C8183999}"/>
                  </a:ext>
                </a:extLst>
              </p14:cNvPr>
              <p14:cNvContentPartPr/>
              <p14:nvPr/>
            </p14:nvContentPartPr>
            <p14:xfrm>
              <a:off x="8967160" y="1247766"/>
              <a:ext cx="451440" cy="585720"/>
            </p14:xfrm>
          </p:contentPart>
        </mc:Choice>
        <mc:Fallback xmlns="">
          <p:pic>
            <p:nvPicPr>
              <p:cNvPr id="9" name="Ink 8">
                <a:extLst>
                  <a:ext uri="{FF2B5EF4-FFF2-40B4-BE49-F238E27FC236}">
                    <a16:creationId xmlns:a16="http://schemas.microsoft.com/office/drawing/2014/main" id="{92D283EE-264A-A5FA-5DE1-9693E4C66B3B}"/>
                  </a:ext>
                </a:extLst>
              </p:cNvPr>
              <p:cNvPicPr/>
              <p:nvPr/>
            </p:nvPicPr>
            <p:blipFill>
              <a:blip r:embed="rId6"/>
              <a:stretch>
                <a:fillRect/>
              </a:stretch>
            </p:blipFill>
            <p:spPr>
              <a:xfrm>
                <a:off x="8904210" y="1184766"/>
                <a:ext cx="5769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5B5B07F2-D2EE-0157-53E3-AD08FA1E5F5D}"/>
                  </a:ext>
                </a:extLst>
              </p14:cNvPr>
              <p14:cNvContentPartPr/>
              <p14:nvPr/>
            </p14:nvContentPartPr>
            <p14:xfrm>
              <a:off x="8868160" y="4473366"/>
              <a:ext cx="545760" cy="767520"/>
            </p14:xfrm>
          </p:contentPart>
        </mc:Choice>
        <mc:Fallback xmlns="">
          <p:pic>
            <p:nvPicPr>
              <p:cNvPr id="10" name="Ink 9">
                <a:extLst>
                  <a:ext uri="{FF2B5EF4-FFF2-40B4-BE49-F238E27FC236}">
                    <a16:creationId xmlns:a16="http://schemas.microsoft.com/office/drawing/2014/main" id="{12733B8B-80D6-C054-9CCE-0883845F3B76}"/>
                  </a:ext>
                </a:extLst>
              </p:cNvPr>
              <p:cNvPicPr/>
              <p:nvPr/>
            </p:nvPicPr>
            <p:blipFill>
              <a:blip r:embed="rId8"/>
              <a:stretch>
                <a:fillRect/>
              </a:stretch>
            </p:blipFill>
            <p:spPr>
              <a:xfrm>
                <a:off x="8805160" y="4410366"/>
                <a:ext cx="671400" cy="893160"/>
              </a:xfrm>
              <a:prstGeom prst="rect">
                <a:avLst/>
              </a:prstGeom>
            </p:spPr>
          </p:pic>
        </mc:Fallback>
      </mc:AlternateContent>
      <p:grpSp>
        <p:nvGrpSpPr>
          <p:cNvPr id="13" name="Group 12">
            <a:extLst>
              <a:ext uri="{FF2B5EF4-FFF2-40B4-BE49-F238E27FC236}">
                <a16:creationId xmlns:a16="http://schemas.microsoft.com/office/drawing/2014/main" id="{EA5EF4E5-8C6A-B5B1-8E07-C37E1A0BF4AB}"/>
              </a:ext>
            </a:extLst>
          </p:cNvPr>
          <p:cNvGrpSpPr/>
          <p:nvPr/>
        </p:nvGrpSpPr>
        <p:grpSpPr>
          <a:xfrm rot="21080981">
            <a:off x="318977" y="2010779"/>
            <a:ext cx="6404973" cy="2024204"/>
            <a:chOff x="214731" y="940528"/>
            <a:chExt cx="11606808" cy="3668173"/>
          </a:xfrm>
        </p:grpSpPr>
        <p:pic>
          <p:nvPicPr>
            <p:cNvPr id="2" name="Picture 1">
              <a:extLst>
                <a:ext uri="{FF2B5EF4-FFF2-40B4-BE49-F238E27FC236}">
                  <a16:creationId xmlns:a16="http://schemas.microsoft.com/office/drawing/2014/main" id="{C7FB2FAD-4AD9-13EB-A46C-F57E66DA34A2}"/>
                </a:ext>
              </a:extLst>
            </p:cNvPr>
            <p:cNvPicPr>
              <a:picLocks noChangeAspect="1"/>
            </p:cNvPicPr>
            <p:nvPr/>
          </p:nvPicPr>
          <p:blipFill>
            <a:blip r:embed="rId9"/>
            <a:stretch>
              <a:fillRect/>
            </a:stretch>
          </p:blipFill>
          <p:spPr>
            <a:xfrm>
              <a:off x="370461" y="940528"/>
              <a:ext cx="11451078" cy="3668173"/>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F7337EF2-B8EF-1720-50A9-D8FECCAFAA47}"/>
                    </a:ext>
                  </a:extLst>
                </p14:cNvPr>
                <p14:cNvContentPartPr/>
                <p14:nvPr/>
              </p14:nvContentPartPr>
              <p14:xfrm>
                <a:off x="214731" y="3037527"/>
                <a:ext cx="4846320" cy="448200"/>
              </p14:xfrm>
            </p:contentPart>
          </mc:Choice>
          <mc:Fallback xmlns="">
            <p:pic>
              <p:nvPicPr>
                <p:cNvPr id="3" name="Ink 2">
                  <a:extLst>
                    <a:ext uri="{FF2B5EF4-FFF2-40B4-BE49-F238E27FC236}">
                      <a16:creationId xmlns:a16="http://schemas.microsoft.com/office/drawing/2014/main" id="{F7337EF2-B8EF-1720-50A9-D8FECCAFAA47}"/>
                    </a:ext>
                  </a:extLst>
                </p:cNvPr>
                <p:cNvPicPr/>
                <p:nvPr/>
              </p:nvPicPr>
              <p:blipFill>
                <a:blip r:embed="rId11"/>
                <a:stretch>
                  <a:fillRect/>
                </a:stretch>
              </p:blipFill>
              <p:spPr>
                <a:xfrm>
                  <a:off x="100569" y="2923357"/>
                  <a:ext cx="5073991" cy="675888"/>
                </a:xfrm>
                <a:prstGeom prst="rect">
                  <a:avLst/>
                </a:prstGeom>
              </p:spPr>
            </p:pic>
          </mc:Fallback>
        </mc:AlternateContent>
        <p:sp>
          <p:nvSpPr>
            <p:cNvPr id="12" name="TextBox 11">
              <a:extLst>
                <a:ext uri="{FF2B5EF4-FFF2-40B4-BE49-F238E27FC236}">
                  <a16:creationId xmlns:a16="http://schemas.microsoft.com/office/drawing/2014/main" id="{B5B986BD-88CB-1BB0-CFE4-4D214C93EA72}"/>
                </a:ext>
              </a:extLst>
            </p:cNvPr>
            <p:cNvSpPr txBox="1"/>
            <p:nvPr/>
          </p:nvSpPr>
          <p:spPr>
            <a:xfrm>
              <a:off x="2247345" y="2580674"/>
              <a:ext cx="1435231" cy="780834"/>
            </a:xfrm>
            <a:prstGeom prst="rect">
              <a:avLst/>
            </a:prstGeom>
            <a:solidFill>
              <a:srgbClr val="E71024"/>
            </a:solidFill>
          </p:spPr>
          <p:txBody>
            <a:bodyPr wrap="square" rtlCol="0">
              <a:spAutoFit/>
            </a:bodyPr>
            <a:lstStyle/>
            <a:p>
              <a:pPr algn="ctr"/>
              <a:r>
                <a:rPr lang="en-US" sz="2200" dirty="0">
                  <a:solidFill>
                    <a:schemeClr val="bg1"/>
                  </a:solidFill>
                  <a:latin typeface="Inconsolata" pitchFamily="2" charset="77"/>
                  <a:ea typeface="Inconsolata" pitchFamily="2" charset="77"/>
                </a:rPr>
                <a:t>name</a:t>
              </a:r>
            </a:p>
          </p:txBody>
        </p:sp>
      </p:grpSp>
    </p:spTree>
    <p:extLst>
      <p:ext uri="{BB962C8B-B14F-4D97-AF65-F5344CB8AC3E}">
        <p14:creationId xmlns:p14="http://schemas.microsoft.com/office/powerpoint/2010/main" val="2535738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C37D16-FBF1-2D17-076B-BD30D83F6746}"/>
              </a:ext>
            </a:extLst>
          </p:cNvPr>
          <p:cNvPicPr>
            <a:picLocks noChangeAspect="1"/>
          </p:cNvPicPr>
          <p:nvPr/>
        </p:nvPicPr>
        <p:blipFill>
          <a:blip r:embed="rId2"/>
          <a:stretch>
            <a:fillRect/>
          </a:stretch>
        </p:blipFill>
        <p:spPr>
          <a:xfrm>
            <a:off x="500743" y="0"/>
            <a:ext cx="11190514" cy="6857999"/>
          </a:xfrm>
          <a:prstGeom prst="rect">
            <a:avLst/>
          </a:prstGeom>
        </p:spPr>
      </p:pic>
      <p:sp>
        <p:nvSpPr>
          <p:cNvPr id="4" name="TextBox 3">
            <a:extLst>
              <a:ext uri="{FF2B5EF4-FFF2-40B4-BE49-F238E27FC236}">
                <a16:creationId xmlns:a16="http://schemas.microsoft.com/office/drawing/2014/main" id="{E0A0528C-3882-2201-885C-33D013F8372A}"/>
              </a:ext>
            </a:extLst>
          </p:cNvPr>
          <p:cNvSpPr txBox="1"/>
          <p:nvPr/>
        </p:nvSpPr>
        <p:spPr>
          <a:xfrm rot="446099">
            <a:off x="393178" y="4477469"/>
            <a:ext cx="5650906" cy="1169551"/>
          </a:xfrm>
          <a:prstGeom prst="rect">
            <a:avLst/>
          </a:prstGeom>
          <a:solidFill>
            <a:schemeClr val="accent2">
              <a:lumMod val="20000"/>
              <a:lumOff val="80000"/>
            </a:schemeClr>
          </a:solidFill>
        </p:spPr>
        <p:txBody>
          <a:bodyPr wrap="none" rtlCol="0">
            <a:spAutoFit/>
          </a:bodyPr>
          <a:lstStyle/>
          <a:p>
            <a:r>
              <a:rPr lang="en-US" sz="7000" dirty="0">
                <a:latin typeface="AppleMyungjo" pitchFamily="2" charset="-127"/>
                <a:ea typeface="AppleMyungjo" pitchFamily="2" charset="-127"/>
              </a:rPr>
              <a:t>Hugging Face</a:t>
            </a:r>
          </a:p>
        </p:txBody>
      </p:sp>
      <p:pic>
        <p:nvPicPr>
          <p:cNvPr id="2" name="Picture 1">
            <a:extLst>
              <a:ext uri="{FF2B5EF4-FFF2-40B4-BE49-F238E27FC236}">
                <a16:creationId xmlns:a16="http://schemas.microsoft.com/office/drawing/2014/main" id="{91A0475A-3EA9-D091-6BE2-84FEF02B4542}"/>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rot="21172890">
            <a:off x="5223621" y="2600391"/>
            <a:ext cx="6912475" cy="1332197"/>
          </a:xfrm>
          <a:prstGeom prst="rect">
            <a:avLst/>
          </a:prstGeom>
        </p:spPr>
      </p:pic>
    </p:spTree>
    <p:extLst>
      <p:ext uri="{BB962C8B-B14F-4D97-AF65-F5344CB8AC3E}">
        <p14:creationId xmlns:p14="http://schemas.microsoft.com/office/powerpoint/2010/main" val="3821412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0C75F8-68D5-9C19-35F5-ED363A88FC80}"/>
              </a:ext>
            </a:extLst>
          </p:cNvPr>
          <p:cNvPicPr>
            <a:picLocks noChangeAspect="1"/>
          </p:cNvPicPr>
          <p:nvPr/>
        </p:nvPicPr>
        <p:blipFill>
          <a:blip r:embed="rId2"/>
          <a:stretch>
            <a:fillRect/>
          </a:stretch>
        </p:blipFill>
        <p:spPr>
          <a:xfrm>
            <a:off x="730069" y="0"/>
            <a:ext cx="4572000" cy="6692900"/>
          </a:xfrm>
          <a:prstGeom prst="rect">
            <a:avLst/>
          </a:prstGeom>
        </p:spPr>
      </p:pic>
      <p:pic>
        <p:nvPicPr>
          <p:cNvPr id="3" name="Picture 2">
            <a:extLst>
              <a:ext uri="{FF2B5EF4-FFF2-40B4-BE49-F238E27FC236}">
                <a16:creationId xmlns:a16="http://schemas.microsoft.com/office/drawing/2014/main" id="{DD302FB0-A55D-552C-1944-705D80FF0071}"/>
              </a:ext>
            </a:extLst>
          </p:cNvPr>
          <p:cNvPicPr>
            <a:picLocks noChangeAspect="1"/>
          </p:cNvPicPr>
          <p:nvPr/>
        </p:nvPicPr>
        <p:blipFill>
          <a:blip r:embed="rId3"/>
          <a:stretch>
            <a:fillRect/>
          </a:stretch>
        </p:blipFill>
        <p:spPr>
          <a:xfrm>
            <a:off x="6294845" y="12700"/>
            <a:ext cx="4775200" cy="6845300"/>
          </a:xfrm>
          <a:prstGeom prst="rect">
            <a:avLst/>
          </a:prstGeom>
        </p:spPr>
      </p:pic>
      <p:grpSp>
        <p:nvGrpSpPr>
          <p:cNvPr id="19" name="Group 18">
            <a:extLst>
              <a:ext uri="{FF2B5EF4-FFF2-40B4-BE49-F238E27FC236}">
                <a16:creationId xmlns:a16="http://schemas.microsoft.com/office/drawing/2014/main" id="{D6208345-9361-FB00-7197-8FFE1F64F95E}"/>
              </a:ext>
            </a:extLst>
          </p:cNvPr>
          <p:cNvGrpSpPr/>
          <p:nvPr/>
        </p:nvGrpSpPr>
        <p:grpSpPr>
          <a:xfrm>
            <a:off x="6955648" y="2116644"/>
            <a:ext cx="3407400" cy="24120"/>
            <a:chOff x="6955648" y="2116644"/>
            <a:chExt cx="3407400" cy="24120"/>
          </a:xfrm>
        </p:grpSpPr>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60FD7844-1D9C-3AA9-3AA6-E152E6C36939}"/>
                    </a:ext>
                  </a:extLst>
                </p14:cNvPr>
                <p14:cNvContentPartPr/>
                <p14:nvPr/>
              </p14:nvContentPartPr>
              <p14:xfrm>
                <a:off x="6955648" y="2116644"/>
                <a:ext cx="1779480" cy="16920"/>
              </p14:xfrm>
            </p:contentPart>
          </mc:Choice>
          <mc:Fallback xmlns="">
            <p:pic>
              <p:nvPicPr>
                <p:cNvPr id="17" name="Ink 16">
                  <a:extLst>
                    <a:ext uri="{FF2B5EF4-FFF2-40B4-BE49-F238E27FC236}">
                      <a16:creationId xmlns:a16="http://schemas.microsoft.com/office/drawing/2014/main" id="{60FD7844-1D9C-3AA9-3AA6-E152E6C36939}"/>
                    </a:ext>
                  </a:extLst>
                </p:cNvPr>
                <p:cNvPicPr/>
                <p:nvPr/>
              </p:nvPicPr>
              <p:blipFill>
                <a:blip r:embed="rId5"/>
                <a:stretch>
                  <a:fillRect/>
                </a:stretch>
              </p:blipFill>
              <p:spPr>
                <a:xfrm>
                  <a:off x="6920008" y="2081004"/>
                  <a:ext cx="18511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4D1A58BF-F82B-455B-922C-FFCF8606086B}"/>
                    </a:ext>
                  </a:extLst>
                </p14:cNvPr>
                <p14:cNvContentPartPr/>
                <p14:nvPr/>
              </p14:nvContentPartPr>
              <p14:xfrm>
                <a:off x="9605248" y="2138964"/>
                <a:ext cx="757800" cy="1800"/>
              </p14:xfrm>
            </p:contentPart>
          </mc:Choice>
          <mc:Fallback xmlns="">
            <p:pic>
              <p:nvPicPr>
                <p:cNvPr id="18" name="Ink 17">
                  <a:extLst>
                    <a:ext uri="{FF2B5EF4-FFF2-40B4-BE49-F238E27FC236}">
                      <a16:creationId xmlns:a16="http://schemas.microsoft.com/office/drawing/2014/main" id="{4D1A58BF-F82B-455B-922C-FFCF8606086B}"/>
                    </a:ext>
                  </a:extLst>
                </p:cNvPr>
                <p:cNvPicPr/>
                <p:nvPr/>
              </p:nvPicPr>
              <p:blipFill>
                <a:blip r:embed="rId7"/>
                <a:stretch>
                  <a:fillRect/>
                </a:stretch>
              </p:blipFill>
              <p:spPr>
                <a:xfrm>
                  <a:off x="9569248" y="2102964"/>
                  <a:ext cx="829440" cy="7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CF5B92BB-1D66-CE38-AAC5-DD3563BADD0B}"/>
                  </a:ext>
                </a:extLst>
              </p14:cNvPr>
              <p14:cNvContentPartPr/>
              <p14:nvPr/>
            </p14:nvContentPartPr>
            <p14:xfrm>
              <a:off x="9159568" y="810564"/>
              <a:ext cx="1228320" cy="28800"/>
            </p14:xfrm>
          </p:contentPart>
        </mc:Choice>
        <mc:Fallback xmlns="">
          <p:pic>
            <p:nvPicPr>
              <p:cNvPr id="20" name="Ink 19">
                <a:extLst>
                  <a:ext uri="{FF2B5EF4-FFF2-40B4-BE49-F238E27FC236}">
                    <a16:creationId xmlns:a16="http://schemas.microsoft.com/office/drawing/2014/main" id="{CF5B92BB-1D66-CE38-AAC5-DD3563BADD0B}"/>
                  </a:ext>
                </a:extLst>
              </p:cNvPr>
              <p:cNvPicPr/>
              <p:nvPr/>
            </p:nvPicPr>
            <p:blipFill>
              <a:blip r:embed="rId9"/>
              <a:stretch>
                <a:fillRect/>
              </a:stretch>
            </p:blipFill>
            <p:spPr>
              <a:xfrm>
                <a:off x="9123928" y="774924"/>
                <a:ext cx="1299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04630509-D58E-72CB-F0D6-487B327524E3}"/>
                  </a:ext>
                </a:extLst>
              </p14:cNvPr>
              <p14:cNvContentPartPr/>
              <p14:nvPr/>
            </p14:nvContentPartPr>
            <p14:xfrm>
              <a:off x="7031248" y="2560884"/>
              <a:ext cx="1017000" cy="26280"/>
            </p14:xfrm>
          </p:contentPart>
        </mc:Choice>
        <mc:Fallback xmlns="">
          <p:pic>
            <p:nvPicPr>
              <p:cNvPr id="21" name="Ink 20">
                <a:extLst>
                  <a:ext uri="{FF2B5EF4-FFF2-40B4-BE49-F238E27FC236}">
                    <a16:creationId xmlns:a16="http://schemas.microsoft.com/office/drawing/2014/main" id="{04630509-D58E-72CB-F0D6-487B327524E3}"/>
                  </a:ext>
                </a:extLst>
              </p:cNvPr>
              <p:cNvPicPr/>
              <p:nvPr/>
            </p:nvPicPr>
            <p:blipFill>
              <a:blip r:embed="rId11"/>
              <a:stretch>
                <a:fillRect/>
              </a:stretch>
            </p:blipFill>
            <p:spPr>
              <a:xfrm>
                <a:off x="6995608" y="2524884"/>
                <a:ext cx="10886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23D15510-2ACB-282B-1168-7C8D803CB5B9}"/>
                  </a:ext>
                </a:extLst>
              </p14:cNvPr>
              <p14:cNvContentPartPr/>
              <p14:nvPr/>
            </p14:nvContentPartPr>
            <p14:xfrm>
              <a:off x="8409688" y="3446484"/>
              <a:ext cx="1110960" cy="6120"/>
            </p14:xfrm>
          </p:contentPart>
        </mc:Choice>
        <mc:Fallback xmlns="">
          <p:pic>
            <p:nvPicPr>
              <p:cNvPr id="22" name="Ink 21">
                <a:extLst>
                  <a:ext uri="{FF2B5EF4-FFF2-40B4-BE49-F238E27FC236}">
                    <a16:creationId xmlns:a16="http://schemas.microsoft.com/office/drawing/2014/main" id="{23D15510-2ACB-282B-1168-7C8D803CB5B9}"/>
                  </a:ext>
                </a:extLst>
              </p:cNvPr>
              <p:cNvPicPr/>
              <p:nvPr/>
            </p:nvPicPr>
            <p:blipFill>
              <a:blip r:embed="rId13"/>
              <a:stretch>
                <a:fillRect/>
              </a:stretch>
            </p:blipFill>
            <p:spPr>
              <a:xfrm>
                <a:off x="8373688" y="3410844"/>
                <a:ext cx="1182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635ED63C-9FA4-19C7-64C7-2983CDCB2BF7}"/>
                  </a:ext>
                </a:extLst>
              </p14:cNvPr>
              <p14:cNvContentPartPr/>
              <p14:nvPr/>
            </p14:nvContentPartPr>
            <p14:xfrm>
              <a:off x="2804488" y="3610284"/>
              <a:ext cx="1200240" cy="11880"/>
            </p14:xfrm>
          </p:contentPart>
        </mc:Choice>
        <mc:Fallback xmlns="">
          <p:pic>
            <p:nvPicPr>
              <p:cNvPr id="23" name="Ink 22">
                <a:extLst>
                  <a:ext uri="{FF2B5EF4-FFF2-40B4-BE49-F238E27FC236}">
                    <a16:creationId xmlns:a16="http://schemas.microsoft.com/office/drawing/2014/main" id="{635ED63C-9FA4-19C7-64C7-2983CDCB2BF7}"/>
                  </a:ext>
                </a:extLst>
              </p:cNvPr>
              <p:cNvPicPr/>
              <p:nvPr/>
            </p:nvPicPr>
            <p:blipFill>
              <a:blip r:embed="rId15"/>
              <a:stretch>
                <a:fillRect/>
              </a:stretch>
            </p:blipFill>
            <p:spPr>
              <a:xfrm>
                <a:off x="2768848" y="3574284"/>
                <a:ext cx="12718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8AA2AA6A-036F-696C-574B-7A6C6347515A}"/>
                  </a:ext>
                </a:extLst>
              </p14:cNvPr>
              <p14:cNvContentPartPr/>
              <p14:nvPr/>
            </p14:nvContentPartPr>
            <p14:xfrm>
              <a:off x="3291748" y="2710955"/>
              <a:ext cx="1600560" cy="4680"/>
            </p14:xfrm>
          </p:contentPart>
        </mc:Choice>
        <mc:Fallback xmlns="">
          <p:pic>
            <p:nvPicPr>
              <p:cNvPr id="25" name="Ink 24">
                <a:extLst>
                  <a:ext uri="{FF2B5EF4-FFF2-40B4-BE49-F238E27FC236}">
                    <a16:creationId xmlns:a16="http://schemas.microsoft.com/office/drawing/2014/main" id="{8AA2AA6A-036F-696C-574B-7A6C6347515A}"/>
                  </a:ext>
                </a:extLst>
              </p:cNvPr>
              <p:cNvPicPr/>
              <p:nvPr/>
            </p:nvPicPr>
            <p:blipFill>
              <a:blip r:embed="rId17"/>
              <a:stretch>
                <a:fillRect/>
              </a:stretch>
            </p:blipFill>
            <p:spPr>
              <a:xfrm>
                <a:off x="3255748" y="2674955"/>
                <a:ext cx="1672200" cy="76320"/>
              </a:xfrm>
              <a:prstGeom prst="rect">
                <a:avLst/>
              </a:prstGeom>
            </p:spPr>
          </p:pic>
        </mc:Fallback>
      </mc:AlternateContent>
      <p:grpSp>
        <p:nvGrpSpPr>
          <p:cNvPr id="27" name="Group 26">
            <a:extLst>
              <a:ext uri="{FF2B5EF4-FFF2-40B4-BE49-F238E27FC236}">
                <a16:creationId xmlns:a16="http://schemas.microsoft.com/office/drawing/2014/main" id="{A64443FA-CD8A-5896-23A0-90E17A7AAC60}"/>
              </a:ext>
            </a:extLst>
          </p:cNvPr>
          <p:cNvGrpSpPr/>
          <p:nvPr/>
        </p:nvGrpSpPr>
        <p:grpSpPr>
          <a:xfrm>
            <a:off x="1152808" y="3142644"/>
            <a:ext cx="3707280" cy="11880"/>
            <a:chOff x="1152808" y="3142644"/>
            <a:chExt cx="3707280" cy="11880"/>
          </a:xfrm>
        </p:grpSpPr>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C1B0226B-5123-9B64-AD1E-475684D0FF71}"/>
                    </a:ext>
                  </a:extLst>
                </p14:cNvPr>
                <p14:cNvContentPartPr/>
                <p14:nvPr/>
              </p14:nvContentPartPr>
              <p14:xfrm>
                <a:off x="1152808" y="3142644"/>
                <a:ext cx="1333440" cy="360"/>
              </p14:xfrm>
            </p:contentPart>
          </mc:Choice>
          <mc:Fallback xmlns="">
            <p:pic>
              <p:nvPicPr>
                <p:cNvPr id="24" name="Ink 23">
                  <a:extLst>
                    <a:ext uri="{FF2B5EF4-FFF2-40B4-BE49-F238E27FC236}">
                      <a16:creationId xmlns:a16="http://schemas.microsoft.com/office/drawing/2014/main" id="{C1B0226B-5123-9B64-AD1E-475684D0FF71}"/>
                    </a:ext>
                  </a:extLst>
                </p:cNvPr>
                <p:cNvPicPr/>
                <p:nvPr/>
              </p:nvPicPr>
              <p:blipFill>
                <a:blip r:embed="rId19"/>
                <a:stretch>
                  <a:fillRect/>
                </a:stretch>
              </p:blipFill>
              <p:spPr>
                <a:xfrm>
                  <a:off x="1117168" y="3106644"/>
                  <a:ext cx="1405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B2C50395-6E3D-29C1-4E86-ED76FAB37544}"/>
                    </a:ext>
                  </a:extLst>
                </p14:cNvPr>
                <p14:cNvContentPartPr/>
                <p14:nvPr/>
              </p14:nvContentPartPr>
              <p14:xfrm>
                <a:off x="3323968" y="3151284"/>
                <a:ext cx="1536120" cy="3240"/>
              </p14:xfrm>
            </p:contentPart>
          </mc:Choice>
          <mc:Fallback xmlns="">
            <p:pic>
              <p:nvPicPr>
                <p:cNvPr id="26" name="Ink 25">
                  <a:extLst>
                    <a:ext uri="{FF2B5EF4-FFF2-40B4-BE49-F238E27FC236}">
                      <a16:creationId xmlns:a16="http://schemas.microsoft.com/office/drawing/2014/main" id="{B2C50395-6E3D-29C1-4E86-ED76FAB37544}"/>
                    </a:ext>
                  </a:extLst>
                </p:cNvPr>
                <p:cNvPicPr/>
                <p:nvPr/>
              </p:nvPicPr>
              <p:blipFill>
                <a:blip r:embed="rId21"/>
                <a:stretch>
                  <a:fillRect/>
                </a:stretch>
              </p:blipFill>
              <p:spPr>
                <a:xfrm>
                  <a:off x="3288328" y="3115284"/>
                  <a:ext cx="1607760" cy="7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67A3EEF-BC38-91EB-DD5C-0FDE0C5A2D29}"/>
                  </a:ext>
                </a:extLst>
              </p14:cNvPr>
              <p14:cNvContentPartPr/>
              <p14:nvPr/>
            </p14:nvContentPartPr>
            <p14:xfrm>
              <a:off x="1301128" y="6213444"/>
              <a:ext cx="2049120" cy="360"/>
            </p14:xfrm>
          </p:contentPart>
        </mc:Choice>
        <mc:Fallback xmlns="">
          <p:pic>
            <p:nvPicPr>
              <p:cNvPr id="29" name="Ink 28">
                <a:extLst>
                  <a:ext uri="{FF2B5EF4-FFF2-40B4-BE49-F238E27FC236}">
                    <a16:creationId xmlns:a16="http://schemas.microsoft.com/office/drawing/2014/main" id="{B67A3EEF-BC38-91EB-DD5C-0FDE0C5A2D29}"/>
                  </a:ext>
                </a:extLst>
              </p:cNvPr>
              <p:cNvPicPr/>
              <p:nvPr/>
            </p:nvPicPr>
            <p:blipFill>
              <a:blip r:embed="rId23"/>
              <a:stretch>
                <a:fillRect/>
              </a:stretch>
            </p:blipFill>
            <p:spPr>
              <a:xfrm>
                <a:off x="1265128" y="6177444"/>
                <a:ext cx="2120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40DBF40D-B446-39BD-79EE-E6138708F605}"/>
                  </a:ext>
                </a:extLst>
              </p14:cNvPr>
              <p14:cNvContentPartPr/>
              <p14:nvPr/>
            </p14:nvContentPartPr>
            <p14:xfrm>
              <a:off x="1141648" y="1713084"/>
              <a:ext cx="2039400" cy="17280"/>
            </p14:xfrm>
          </p:contentPart>
        </mc:Choice>
        <mc:Fallback xmlns="">
          <p:pic>
            <p:nvPicPr>
              <p:cNvPr id="30" name="Ink 29">
                <a:extLst>
                  <a:ext uri="{FF2B5EF4-FFF2-40B4-BE49-F238E27FC236}">
                    <a16:creationId xmlns:a16="http://schemas.microsoft.com/office/drawing/2014/main" id="{40DBF40D-B446-39BD-79EE-E6138708F605}"/>
                  </a:ext>
                </a:extLst>
              </p:cNvPr>
              <p:cNvPicPr/>
              <p:nvPr/>
            </p:nvPicPr>
            <p:blipFill>
              <a:blip r:embed="rId25"/>
              <a:stretch>
                <a:fillRect/>
              </a:stretch>
            </p:blipFill>
            <p:spPr>
              <a:xfrm>
                <a:off x="1105648" y="1677084"/>
                <a:ext cx="21110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 name="Ink 3">
                <a:extLst>
                  <a:ext uri="{FF2B5EF4-FFF2-40B4-BE49-F238E27FC236}">
                    <a16:creationId xmlns:a16="http://schemas.microsoft.com/office/drawing/2014/main" id="{4FCBD27F-1551-97BE-D579-C812B5732D3F}"/>
                  </a:ext>
                </a:extLst>
              </p14:cNvPr>
              <p14:cNvContentPartPr/>
              <p14:nvPr/>
            </p14:nvContentPartPr>
            <p14:xfrm>
              <a:off x="967968" y="5340288"/>
              <a:ext cx="2788485" cy="360"/>
            </p14:xfrm>
          </p:contentPart>
        </mc:Choice>
        <mc:Fallback xmlns="">
          <p:pic>
            <p:nvPicPr>
              <p:cNvPr id="4" name="Ink 3">
                <a:extLst>
                  <a:ext uri="{FF2B5EF4-FFF2-40B4-BE49-F238E27FC236}">
                    <a16:creationId xmlns:a16="http://schemas.microsoft.com/office/drawing/2014/main" id="{4FCBD27F-1551-97BE-D579-C812B5732D3F}"/>
                  </a:ext>
                </a:extLst>
              </p:cNvPr>
              <p:cNvPicPr/>
              <p:nvPr/>
            </p:nvPicPr>
            <p:blipFill>
              <a:blip r:embed="rId27"/>
              <a:stretch>
                <a:fillRect/>
              </a:stretch>
            </p:blipFill>
            <p:spPr>
              <a:xfrm>
                <a:off x="931964" y="5304288"/>
                <a:ext cx="2860132"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a:extLst>
                  <a:ext uri="{FF2B5EF4-FFF2-40B4-BE49-F238E27FC236}">
                    <a16:creationId xmlns:a16="http://schemas.microsoft.com/office/drawing/2014/main" id="{43862FEE-1C48-0FE2-2119-02DC7E86A0B8}"/>
                  </a:ext>
                </a:extLst>
              </p14:cNvPr>
              <p14:cNvContentPartPr/>
              <p14:nvPr/>
            </p14:nvContentPartPr>
            <p14:xfrm>
              <a:off x="6897607" y="1707504"/>
              <a:ext cx="1769263" cy="45719"/>
            </p14:xfrm>
          </p:contentPart>
        </mc:Choice>
        <mc:Fallback xmlns="">
          <p:pic>
            <p:nvPicPr>
              <p:cNvPr id="5" name="Ink 4">
                <a:extLst>
                  <a:ext uri="{FF2B5EF4-FFF2-40B4-BE49-F238E27FC236}">
                    <a16:creationId xmlns:a16="http://schemas.microsoft.com/office/drawing/2014/main" id="{43862FEE-1C48-0FE2-2119-02DC7E86A0B8}"/>
                  </a:ext>
                </a:extLst>
              </p:cNvPr>
              <p:cNvPicPr/>
              <p:nvPr/>
            </p:nvPicPr>
            <p:blipFill>
              <a:blip r:embed="rId29"/>
              <a:stretch>
                <a:fillRect/>
              </a:stretch>
            </p:blipFill>
            <p:spPr>
              <a:xfrm>
                <a:off x="6861602" y="1671219"/>
                <a:ext cx="1840912" cy="117926"/>
              </a:xfrm>
              <a:prstGeom prst="rect">
                <a:avLst/>
              </a:prstGeom>
            </p:spPr>
          </p:pic>
        </mc:Fallback>
      </mc:AlternateContent>
    </p:spTree>
    <p:extLst>
      <p:ext uri="{BB962C8B-B14F-4D97-AF65-F5344CB8AC3E}">
        <p14:creationId xmlns:p14="http://schemas.microsoft.com/office/powerpoint/2010/main" val="311866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BA8D5958-AE86-CD68-A77C-28EF206F376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D1A158B-11D8-A608-754D-E353F316BB10}"/>
              </a:ext>
            </a:extLst>
          </p:cNvPr>
          <p:cNvSpPr txBox="1"/>
          <p:nvPr/>
        </p:nvSpPr>
        <p:spPr>
          <a:xfrm rot="21300537">
            <a:off x="278553" y="1730420"/>
            <a:ext cx="7861068" cy="1785104"/>
          </a:xfrm>
          <a:prstGeom prst="rect">
            <a:avLst/>
          </a:prstGeom>
          <a:solidFill>
            <a:srgbClr val="A10182"/>
          </a:solidFill>
          <a:effectLst/>
        </p:spPr>
        <p:txBody>
          <a:bodyPr wrap="square">
            <a:spAutoFit/>
          </a:bodyPr>
          <a:lstStyle/>
          <a:p>
            <a:pPr algn="ctr"/>
            <a:r>
              <a:rPr lang="en-US" sz="5500" dirty="0">
                <a:solidFill>
                  <a:schemeClr val="bg1"/>
                </a:solidFill>
                <a:latin typeface="Consolas" panose="020B0609020204030204" pitchFamily="49" charset="0"/>
                <a:ea typeface="Inconsolata" pitchFamily="2" charset="77"/>
              </a:rPr>
              <a:t>Chatbots can almost do too much.</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387CC2B-FF5B-3968-F63F-BCC92967968C}"/>
                  </a:ext>
                </a:extLst>
              </p14:cNvPr>
              <p14:cNvContentPartPr/>
              <p14:nvPr/>
            </p14:nvContentPartPr>
            <p14:xfrm>
              <a:off x="7700792" y="1979344"/>
              <a:ext cx="2411640" cy="2391120"/>
            </p14:xfrm>
          </p:contentPart>
        </mc:Choice>
        <mc:Fallback xmlns="">
          <p:pic>
            <p:nvPicPr>
              <p:cNvPr id="3" name="Ink 2">
                <a:extLst>
                  <a:ext uri="{FF2B5EF4-FFF2-40B4-BE49-F238E27FC236}">
                    <a16:creationId xmlns:a16="http://schemas.microsoft.com/office/drawing/2014/main" id="{0779F8CE-33A0-26C7-B8C7-8D3AF6833CD5}"/>
                  </a:ext>
                </a:extLst>
              </p:cNvPr>
              <p:cNvPicPr/>
              <p:nvPr/>
            </p:nvPicPr>
            <p:blipFill>
              <a:blip r:embed="rId4"/>
              <a:stretch>
                <a:fillRect/>
              </a:stretch>
            </p:blipFill>
            <p:spPr>
              <a:xfrm>
                <a:off x="7637792" y="1916344"/>
                <a:ext cx="2537280" cy="251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CF3294-A1F5-097B-9A78-ED5ECA298149}"/>
                  </a:ext>
                </a:extLst>
              </p14:cNvPr>
              <p14:cNvContentPartPr/>
              <p14:nvPr/>
            </p14:nvContentPartPr>
            <p14:xfrm>
              <a:off x="7162592" y="4430944"/>
              <a:ext cx="2874600" cy="1857240"/>
            </p14:xfrm>
          </p:contentPart>
        </mc:Choice>
        <mc:Fallback xmlns="">
          <p:pic>
            <p:nvPicPr>
              <p:cNvPr id="4" name="Ink 3">
                <a:extLst>
                  <a:ext uri="{FF2B5EF4-FFF2-40B4-BE49-F238E27FC236}">
                    <a16:creationId xmlns:a16="http://schemas.microsoft.com/office/drawing/2014/main" id="{76A58914-7841-B2A4-9D1F-216C7A695B41}"/>
                  </a:ext>
                </a:extLst>
              </p:cNvPr>
              <p:cNvPicPr/>
              <p:nvPr/>
            </p:nvPicPr>
            <p:blipFill>
              <a:blip r:embed="rId6"/>
              <a:stretch>
                <a:fillRect/>
              </a:stretch>
            </p:blipFill>
            <p:spPr>
              <a:xfrm>
                <a:off x="7099592" y="4367944"/>
                <a:ext cx="300024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D5ADE2B-8763-CC28-107E-89590ACC54BC}"/>
                  </a:ext>
                </a:extLst>
              </p14:cNvPr>
              <p14:cNvContentPartPr/>
              <p14:nvPr/>
            </p14:nvContentPartPr>
            <p14:xfrm>
              <a:off x="9923072" y="1687744"/>
              <a:ext cx="1870920" cy="4434480"/>
            </p14:xfrm>
          </p:contentPart>
        </mc:Choice>
        <mc:Fallback xmlns="">
          <p:pic>
            <p:nvPicPr>
              <p:cNvPr id="5" name="Ink 4">
                <a:extLst>
                  <a:ext uri="{FF2B5EF4-FFF2-40B4-BE49-F238E27FC236}">
                    <a16:creationId xmlns:a16="http://schemas.microsoft.com/office/drawing/2014/main" id="{043EB60F-3C9B-3FE2-5472-2AD299EE10C5}"/>
                  </a:ext>
                </a:extLst>
              </p:cNvPr>
              <p:cNvPicPr/>
              <p:nvPr/>
            </p:nvPicPr>
            <p:blipFill>
              <a:blip r:embed="rId8"/>
              <a:stretch>
                <a:fillRect/>
              </a:stretch>
            </p:blipFill>
            <p:spPr>
              <a:xfrm>
                <a:off x="9860072" y="1624744"/>
                <a:ext cx="1996560" cy="4560120"/>
              </a:xfrm>
              <a:prstGeom prst="rect">
                <a:avLst/>
              </a:prstGeom>
            </p:spPr>
          </p:pic>
        </mc:Fallback>
      </mc:AlternateContent>
      <p:pic>
        <p:nvPicPr>
          <p:cNvPr id="6" name="Picture 2">
            <a:extLst>
              <a:ext uri="{FF2B5EF4-FFF2-40B4-BE49-F238E27FC236}">
                <a16:creationId xmlns:a16="http://schemas.microsoft.com/office/drawing/2014/main" id="{2E4D038C-F824-36A4-9A24-18F5D3FABFAC}"/>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162592" y="1679635"/>
            <a:ext cx="4699000" cy="5016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256ECC-E927-499C-C368-7F83331094D1}"/>
              </a:ext>
            </a:extLst>
          </p:cNvPr>
          <p:cNvSpPr txBox="1"/>
          <p:nvPr/>
        </p:nvSpPr>
        <p:spPr>
          <a:xfrm rot="269457">
            <a:off x="1828800" y="4500112"/>
            <a:ext cx="5461687" cy="830997"/>
          </a:xfrm>
          <a:prstGeom prst="rect">
            <a:avLst/>
          </a:prstGeom>
          <a:solidFill>
            <a:srgbClr val="F6C6AD"/>
          </a:solidFill>
          <a:ln>
            <a:noFill/>
          </a:ln>
          <a:effectLst>
            <a:outerShdw dist="38100" dir="2700000" algn="tl" rotWithShape="0">
              <a:prstClr val="black"/>
            </a:outerShdw>
          </a:effectLst>
        </p:spPr>
        <p:txBody>
          <a:bodyPr wrap="square" rtlCol="0">
            <a:spAutoFit/>
          </a:bodyPr>
          <a:lstStyle/>
          <a:p>
            <a:pPr algn="ctr"/>
            <a:r>
              <a:rPr lang="en-US" sz="2400" dirty="0">
                <a:latin typeface="Inconsolata" pitchFamily="2" charset="77"/>
                <a:ea typeface="Inconsolata" pitchFamily="2" charset="77"/>
              </a:rPr>
              <a:t>knowing the original tasks helps you understand what’s possible</a:t>
            </a:r>
          </a:p>
        </p:txBody>
      </p:sp>
    </p:spTree>
    <p:extLst>
      <p:ext uri="{BB962C8B-B14F-4D97-AF65-F5344CB8AC3E}">
        <p14:creationId xmlns:p14="http://schemas.microsoft.com/office/powerpoint/2010/main" val="3572901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82DAD-9CC2-FB7F-12F2-7B9B80A67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26911-13E5-42AF-8BEB-C95D4ADAC328}"/>
              </a:ext>
            </a:extLst>
          </p:cNvPr>
          <p:cNvSpPr>
            <a:spLocks noGrp="1"/>
          </p:cNvSpPr>
          <p:nvPr>
            <p:ph type="title"/>
          </p:nvPr>
        </p:nvSpPr>
        <p:spPr/>
        <p:txBody>
          <a:bodyPr/>
          <a:lstStyle/>
          <a:p>
            <a:r>
              <a:rPr lang="en-US" dirty="0"/>
              <a:t>A tool that does it for you:</a:t>
            </a:r>
            <a:br>
              <a:rPr lang="en-US" dirty="0"/>
            </a:br>
            <a:r>
              <a:rPr lang="en-US" dirty="0"/>
              <a:t>Google Pinpoint</a:t>
            </a:r>
          </a:p>
        </p:txBody>
      </p:sp>
      <p:sp>
        <p:nvSpPr>
          <p:cNvPr id="3" name="Text Placeholder 2">
            <a:extLst>
              <a:ext uri="{FF2B5EF4-FFF2-40B4-BE49-F238E27FC236}">
                <a16:creationId xmlns:a16="http://schemas.microsoft.com/office/drawing/2014/main" id="{AF0A653E-CB51-04FE-0171-250FE43F06BD}"/>
              </a:ext>
            </a:extLst>
          </p:cNvPr>
          <p:cNvSpPr>
            <a:spLocks noGrp="1"/>
          </p:cNvSpPr>
          <p:nvPr>
            <p:ph type="body" idx="1"/>
          </p:nvPr>
        </p:nvSpPr>
        <p:spPr/>
        <p:txBody>
          <a:bodyPr/>
          <a:lstStyle/>
          <a:p>
            <a:r>
              <a:rPr lang="en-US" dirty="0"/>
              <a:t>Google Pinpoint is great at entity extraction </a:t>
            </a:r>
            <a:r>
              <a:rPr lang="en-US" b="1" dirty="0"/>
              <a:t>and</a:t>
            </a:r>
            <a:r>
              <a:rPr lang="en-US" dirty="0"/>
              <a:t> semantic (or fuzzy) search</a:t>
            </a:r>
            <a:endParaRPr lang="en-US" b="1" dirty="0"/>
          </a:p>
        </p:txBody>
      </p:sp>
    </p:spTree>
    <p:extLst>
      <p:ext uri="{BB962C8B-B14F-4D97-AF65-F5344CB8AC3E}">
        <p14:creationId xmlns:p14="http://schemas.microsoft.com/office/powerpoint/2010/main" val="598214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C8CF41-D2D8-B7D2-C6DD-D747B05E508B}"/>
              </a:ext>
            </a:extLst>
          </p:cNvPr>
          <p:cNvPicPr>
            <a:picLocks noChangeAspect="1"/>
          </p:cNvPicPr>
          <p:nvPr/>
        </p:nvPicPr>
        <p:blipFill>
          <a:blip r:embed="rId2"/>
          <a:stretch>
            <a:fillRect/>
          </a:stretch>
        </p:blipFill>
        <p:spPr>
          <a:xfrm>
            <a:off x="421106" y="870757"/>
            <a:ext cx="5108074" cy="5409393"/>
          </a:xfrm>
          <a:prstGeom prst="rect">
            <a:avLst/>
          </a:prstGeom>
        </p:spPr>
      </p:pic>
      <p:pic>
        <p:nvPicPr>
          <p:cNvPr id="3" name="Picture 2">
            <a:extLst>
              <a:ext uri="{FF2B5EF4-FFF2-40B4-BE49-F238E27FC236}">
                <a16:creationId xmlns:a16="http://schemas.microsoft.com/office/drawing/2014/main" id="{B8B92F2F-DA58-F61F-5922-508306E6C097}"/>
              </a:ext>
            </a:extLst>
          </p:cNvPr>
          <p:cNvPicPr>
            <a:picLocks noChangeAspect="1"/>
          </p:cNvPicPr>
          <p:nvPr/>
        </p:nvPicPr>
        <p:blipFill>
          <a:blip r:embed="rId3"/>
          <a:stretch>
            <a:fillRect/>
          </a:stretch>
        </p:blipFill>
        <p:spPr>
          <a:xfrm>
            <a:off x="5967998" y="870757"/>
            <a:ext cx="5549900" cy="1892300"/>
          </a:xfrm>
          <a:prstGeom prst="rect">
            <a:avLst/>
          </a:prstGeom>
        </p:spPr>
      </p:pic>
      <p:pic>
        <p:nvPicPr>
          <p:cNvPr id="4" name="Picture 3">
            <a:extLst>
              <a:ext uri="{FF2B5EF4-FFF2-40B4-BE49-F238E27FC236}">
                <a16:creationId xmlns:a16="http://schemas.microsoft.com/office/drawing/2014/main" id="{5BEB3B73-E040-1641-9926-EB0307AA08D4}"/>
              </a:ext>
            </a:extLst>
          </p:cNvPr>
          <p:cNvPicPr>
            <a:picLocks noChangeAspect="1"/>
          </p:cNvPicPr>
          <p:nvPr/>
        </p:nvPicPr>
        <p:blipFill>
          <a:blip r:embed="rId4"/>
          <a:stretch>
            <a:fillRect/>
          </a:stretch>
        </p:blipFill>
        <p:spPr>
          <a:xfrm>
            <a:off x="5955298" y="4094944"/>
            <a:ext cx="5562600" cy="2082800"/>
          </a:xfrm>
          <a:prstGeom prst="rect">
            <a:avLst/>
          </a:prstGeom>
        </p:spPr>
      </p:pic>
    </p:spTree>
    <p:extLst>
      <p:ext uri="{BB962C8B-B14F-4D97-AF65-F5344CB8AC3E}">
        <p14:creationId xmlns:p14="http://schemas.microsoft.com/office/powerpoint/2010/main" val="315515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A7951-6ED6-6DF3-45AF-D105665C5D73}"/>
              </a:ext>
            </a:extLst>
          </p:cNvPr>
          <p:cNvPicPr>
            <a:picLocks noChangeAspect="1"/>
          </p:cNvPicPr>
          <p:nvPr/>
        </p:nvPicPr>
        <p:blipFill>
          <a:blip r:embed="rId2"/>
          <a:stretch>
            <a:fillRect/>
          </a:stretch>
        </p:blipFill>
        <p:spPr>
          <a:xfrm>
            <a:off x="2209800" y="589930"/>
            <a:ext cx="7772400" cy="5678139"/>
          </a:xfrm>
          <a:prstGeom prst="rect">
            <a:avLst/>
          </a:prstGeom>
        </p:spPr>
      </p:pic>
    </p:spTree>
    <p:extLst>
      <p:ext uri="{BB962C8B-B14F-4D97-AF65-F5344CB8AC3E}">
        <p14:creationId xmlns:p14="http://schemas.microsoft.com/office/powerpoint/2010/main" val="3780850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90E4CE-E485-0615-E7BA-2050FA03E6F5}"/>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84221" y="0"/>
            <a:ext cx="6998369" cy="5840471"/>
          </a:xfrm>
          <a:prstGeom prst="rect">
            <a:avLst/>
          </a:prstGeom>
        </p:spPr>
      </p:pic>
      <p:pic>
        <p:nvPicPr>
          <p:cNvPr id="3" name="Picture 2">
            <a:extLst>
              <a:ext uri="{FF2B5EF4-FFF2-40B4-BE49-F238E27FC236}">
                <a16:creationId xmlns:a16="http://schemas.microsoft.com/office/drawing/2014/main" id="{72A0960D-2C89-D4B3-A930-57BEFF472890}"/>
              </a:ext>
            </a:extLst>
          </p:cNvPr>
          <p:cNvPicPr>
            <a:picLocks noChangeAspect="1"/>
          </p:cNvPicPr>
          <p:nvPr/>
        </p:nvPicPr>
        <p:blipFill>
          <a:blip r:embed="rId3"/>
          <a:stretch>
            <a:fillRect/>
          </a:stretch>
        </p:blipFill>
        <p:spPr>
          <a:xfrm rot="21344667">
            <a:off x="3986463" y="1768498"/>
            <a:ext cx="7772400" cy="4620415"/>
          </a:xfrm>
          <a:prstGeom prst="rect">
            <a:avLst/>
          </a:prstGeom>
          <a:ln>
            <a:solidFill>
              <a:schemeClr val="tx1"/>
            </a:solidFill>
          </a:ln>
        </p:spPr>
      </p:pic>
    </p:spTree>
    <p:extLst>
      <p:ext uri="{BB962C8B-B14F-4D97-AF65-F5344CB8AC3E}">
        <p14:creationId xmlns:p14="http://schemas.microsoft.com/office/powerpoint/2010/main" val="350450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3E992-FE81-3513-3531-5D58219779B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05631E-09FC-C5C2-9B5C-3B73F9D573B3}"/>
              </a:ext>
            </a:extLst>
          </p:cNvPr>
          <p:cNvPicPr>
            <a:picLocks noChangeAspect="1"/>
          </p:cNvPicPr>
          <p:nvPr/>
        </p:nvPicPr>
        <p:blipFill>
          <a:blip r:embed="rId2"/>
          <a:stretch>
            <a:fillRect/>
          </a:stretch>
        </p:blipFill>
        <p:spPr>
          <a:xfrm>
            <a:off x="1002631" y="508764"/>
            <a:ext cx="10186737" cy="5840471"/>
          </a:xfrm>
          <a:prstGeom prst="rect">
            <a:avLst/>
          </a:prstGeom>
        </p:spPr>
      </p:pic>
      <p:pic>
        <p:nvPicPr>
          <p:cNvPr id="3" name="Picture 2">
            <a:extLst>
              <a:ext uri="{FF2B5EF4-FFF2-40B4-BE49-F238E27FC236}">
                <a16:creationId xmlns:a16="http://schemas.microsoft.com/office/drawing/2014/main" id="{0BFA3069-3B55-02C7-FDCA-A3963DDB434C}"/>
              </a:ext>
            </a:extLst>
          </p:cNvPr>
          <p:cNvPicPr>
            <a:picLocks noChangeAspect="1"/>
          </p:cNvPicPr>
          <p:nvPr/>
        </p:nvPicPr>
        <p:blipFill>
          <a:blip r:embed="rId3"/>
          <a:stretch>
            <a:fillRect/>
          </a:stretch>
        </p:blipFill>
        <p:spPr>
          <a:xfrm rot="21419697">
            <a:off x="830480" y="213269"/>
            <a:ext cx="5100445" cy="6431459"/>
          </a:xfrm>
          <a:prstGeom prst="rect">
            <a:avLst/>
          </a:prstGeom>
          <a:ln>
            <a:solidFill>
              <a:schemeClr val="tx1"/>
            </a:solidFill>
          </a:ln>
        </p:spPr>
      </p:pic>
    </p:spTree>
    <p:extLst>
      <p:ext uri="{BB962C8B-B14F-4D97-AF65-F5344CB8AC3E}">
        <p14:creationId xmlns:p14="http://schemas.microsoft.com/office/powerpoint/2010/main" val="237295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C6A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8ECE-CAE4-9A70-6BD4-4BD41CE0CA70}"/>
              </a:ext>
            </a:extLst>
          </p:cNvPr>
          <p:cNvSpPr>
            <a:spLocks noGrp="1"/>
          </p:cNvSpPr>
          <p:nvPr>
            <p:ph type="title"/>
          </p:nvPr>
        </p:nvSpPr>
        <p:spPr/>
        <p:txBody>
          <a:bodyPr>
            <a:normAutofit fontScale="90000"/>
          </a:bodyPr>
          <a:lstStyle/>
          <a:p>
            <a:r>
              <a:rPr lang="en-US" dirty="0">
                <a:latin typeface="Georgia" panose="02040502050405020303" pitchFamily="18" charset="0"/>
              </a:rPr>
              <a:t>Large language models don’t understand </a:t>
            </a:r>
            <a:r>
              <a:rPr lang="en-US" u="sng" dirty="0">
                <a:latin typeface="Georgia" panose="02040502050405020303" pitchFamily="18" charset="0"/>
              </a:rPr>
              <a:t>facts</a:t>
            </a:r>
            <a:r>
              <a:rPr lang="en-US" dirty="0">
                <a:latin typeface="Georgia" panose="02040502050405020303" pitchFamily="18" charset="0"/>
              </a:rPr>
              <a:t> or </a:t>
            </a:r>
            <a:r>
              <a:rPr lang="en-US" u="sng" dirty="0">
                <a:latin typeface="Georgia" panose="02040502050405020303" pitchFamily="18" charset="0"/>
              </a:rPr>
              <a:t>concepts</a:t>
            </a:r>
            <a:r>
              <a:rPr lang="en-US" dirty="0">
                <a:latin typeface="Georgia" panose="02040502050405020303" pitchFamily="18" charset="0"/>
              </a:rPr>
              <a:t>, they only know </a:t>
            </a:r>
            <a:r>
              <a:rPr lang="en-US" u="sng" dirty="0">
                <a:latin typeface="Georgia" panose="02040502050405020303" pitchFamily="18" charset="0"/>
              </a:rPr>
              <a:t>statistical probability</a:t>
            </a:r>
          </a:p>
        </p:txBody>
      </p:sp>
      <p:sp>
        <p:nvSpPr>
          <p:cNvPr id="3" name="Text Placeholder 2">
            <a:extLst>
              <a:ext uri="{FF2B5EF4-FFF2-40B4-BE49-F238E27FC236}">
                <a16:creationId xmlns:a16="http://schemas.microsoft.com/office/drawing/2014/main" id="{C85C9508-D333-10E4-A3F6-03B599935B6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6574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F8235-3EB3-1B28-EB70-6D1FCFE5316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A512C26-6D5A-4390-704F-36427DF33D8F}"/>
              </a:ext>
            </a:extLst>
          </p:cNvPr>
          <p:cNvPicPr>
            <a:picLocks noChangeAspect="1"/>
          </p:cNvPicPr>
          <p:nvPr/>
        </p:nvPicPr>
        <p:blipFill>
          <a:blip r:embed="rId2"/>
          <a:stretch>
            <a:fillRect/>
          </a:stretch>
        </p:blipFill>
        <p:spPr>
          <a:xfrm rot="21343500">
            <a:off x="361121" y="109115"/>
            <a:ext cx="7772400" cy="5212020"/>
          </a:xfrm>
          <a:prstGeom prst="rect">
            <a:avLst/>
          </a:prstGeom>
        </p:spPr>
      </p:pic>
      <p:pic>
        <p:nvPicPr>
          <p:cNvPr id="3" name="Picture 2">
            <a:extLst>
              <a:ext uri="{FF2B5EF4-FFF2-40B4-BE49-F238E27FC236}">
                <a16:creationId xmlns:a16="http://schemas.microsoft.com/office/drawing/2014/main" id="{8FB7FC19-FCA4-AED7-EA2A-F9EF8C9F0130}"/>
              </a:ext>
            </a:extLst>
          </p:cNvPr>
          <p:cNvPicPr>
            <a:picLocks noChangeAspect="1"/>
          </p:cNvPicPr>
          <p:nvPr/>
        </p:nvPicPr>
        <p:blipFill>
          <a:blip r:embed="rId3"/>
          <a:stretch>
            <a:fillRect/>
          </a:stretch>
        </p:blipFill>
        <p:spPr>
          <a:xfrm>
            <a:off x="4077671" y="2326789"/>
            <a:ext cx="7772400" cy="4321979"/>
          </a:xfrm>
          <a:prstGeom prst="rect">
            <a:avLst/>
          </a:prstGeom>
        </p:spPr>
      </p:pic>
    </p:spTree>
    <p:extLst>
      <p:ext uri="{BB962C8B-B14F-4D97-AF65-F5344CB8AC3E}">
        <p14:creationId xmlns:p14="http://schemas.microsoft.com/office/powerpoint/2010/main" val="1032744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DC263-AFD8-BC43-3558-59FD2513F469}"/>
              </a:ext>
            </a:extLst>
          </p:cNvPr>
          <p:cNvPicPr>
            <a:picLocks noChangeAspect="1"/>
          </p:cNvPicPr>
          <p:nvPr/>
        </p:nvPicPr>
        <p:blipFill>
          <a:blip r:embed="rId2"/>
          <a:stretch>
            <a:fillRect/>
          </a:stretch>
        </p:blipFill>
        <p:spPr>
          <a:xfrm>
            <a:off x="-56322" y="-164461"/>
            <a:ext cx="12248322" cy="7022461"/>
          </a:xfrm>
          <a:prstGeom prst="rect">
            <a:avLst/>
          </a:prstGeom>
        </p:spPr>
      </p:pic>
    </p:spTree>
    <p:extLst>
      <p:ext uri="{BB962C8B-B14F-4D97-AF65-F5344CB8AC3E}">
        <p14:creationId xmlns:p14="http://schemas.microsoft.com/office/powerpoint/2010/main" val="1963939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E3B845-506E-7D40-D8CC-D0C6EDD2E5E2}"/>
              </a:ext>
            </a:extLst>
          </p:cNvPr>
          <p:cNvPicPr>
            <a:picLocks noChangeAspect="1"/>
          </p:cNvPicPr>
          <p:nvPr/>
        </p:nvPicPr>
        <p:blipFill>
          <a:blip r:embed="rId2"/>
          <a:stretch>
            <a:fillRect/>
          </a:stretch>
        </p:blipFill>
        <p:spPr>
          <a:xfrm>
            <a:off x="-1" y="-66085"/>
            <a:ext cx="12319435" cy="7063233"/>
          </a:xfrm>
          <a:prstGeom prst="rect">
            <a:avLst/>
          </a:prstGeom>
        </p:spPr>
      </p:pic>
    </p:spTree>
    <p:extLst>
      <p:ext uri="{BB962C8B-B14F-4D97-AF65-F5344CB8AC3E}">
        <p14:creationId xmlns:p14="http://schemas.microsoft.com/office/powerpoint/2010/main" val="3836300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7BB7D5-433D-926F-1F32-4C290D02CEE3}"/>
              </a:ext>
            </a:extLst>
          </p:cNvPr>
          <p:cNvPicPr>
            <a:picLocks noChangeAspect="1"/>
          </p:cNvPicPr>
          <p:nvPr/>
        </p:nvPicPr>
        <p:blipFill>
          <a:blip r:embed="rId2"/>
          <a:stretch>
            <a:fillRect/>
          </a:stretch>
        </p:blipFill>
        <p:spPr>
          <a:xfrm rot="21443669">
            <a:off x="-421783" y="-120682"/>
            <a:ext cx="7772400" cy="5344827"/>
          </a:xfrm>
          <a:prstGeom prst="rect">
            <a:avLst/>
          </a:prstGeom>
          <a:ln>
            <a:solidFill>
              <a:schemeClr val="tx1"/>
            </a:solidFill>
          </a:ln>
        </p:spPr>
      </p:pic>
      <p:pic>
        <p:nvPicPr>
          <p:cNvPr id="3" name="Picture 2">
            <a:extLst>
              <a:ext uri="{FF2B5EF4-FFF2-40B4-BE49-F238E27FC236}">
                <a16:creationId xmlns:a16="http://schemas.microsoft.com/office/drawing/2014/main" id="{98B8E486-32DF-DE6D-E88C-9711715E1CD0}"/>
              </a:ext>
            </a:extLst>
          </p:cNvPr>
          <p:cNvPicPr>
            <a:picLocks noChangeAspect="1"/>
          </p:cNvPicPr>
          <p:nvPr/>
        </p:nvPicPr>
        <p:blipFill>
          <a:blip r:embed="rId3"/>
          <a:stretch>
            <a:fillRect/>
          </a:stretch>
        </p:blipFill>
        <p:spPr>
          <a:xfrm rot="319820">
            <a:off x="7504041" y="-96491"/>
            <a:ext cx="4419600" cy="3327400"/>
          </a:xfrm>
          <a:prstGeom prst="rect">
            <a:avLst/>
          </a:prstGeom>
          <a:ln>
            <a:solidFill>
              <a:schemeClr val="tx1"/>
            </a:solidFill>
          </a:ln>
        </p:spPr>
      </p:pic>
      <p:pic>
        <p:nvPicPr>
          <p:cNvPr id="4" name="Picture 3">
            <a:extLst>
              <a:ext uri="{FF2B5EF4-FFF2-40B4-BE49-F238E27FC236}">
                <a16:creationId xmlns:a16="http://schemas.microsoft.com/office/drawing/2014/main" id="{B709AAC0-0BEF-94CD-52F4-547729C74E49}"/>
              </a:ext>
            </a:extLst>
          </p:cNvPr>
          <p:cNvPicPr>
            <a:picLocks noChangeAspect="1"/>
          </p:cNvPicPr>
          <p:nvPr/>
        </p:nvPicPr>
        <p:blipFill>
          <a:blip r:embed="rId4"/>
          <a:stretch>
            <a:fillRect/>
          </a:stretch>
        </p:blipFill>
        <p:spPr>
          <a:xfrm>
            <a:off x="4199912" y="3022996"/>
            <a:ext cx="7772400" cy="3835004"/>
          </a:xfrm>
          <a:prstGeom prst="rect">
            <a:avLst/>
          </a:prstGeom>
          <a:ln>
            <a:solidFill>
              <a:schemeClr val="tx1"/>
            </a:solidFill>
          </a:ln>
        </p:spPr>
      </p:pic>
    </p:spTree>
    <p:extLst>
      <p:ext uri="{BB962C8B-B14F-4D97-AF65-F5344CB8AC3E}">
        <p14:creationId xmlns:p14="http://schemas.microsoft.com/office/powerpoint/2010/main" val="164686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813F-7E15-2997-56FF-E150EB3DDE5D}"/>
              </a:ext>
            </a:extLst>
          </p:cNvPr>
          <p:cNvSpPr>
            <a:spLocks noGrp="1"/>
          </p:cNvSpPr>
          <p:nvPr>
            <p:ph type="title"/>
          </p:nvPr>
        </p:nvSpPr>
        <p:spPr/>
        <p:txBody>
          <a:bodyPr/>
          <a:lstStyle/>
          <a:p>
            <a:r>
              <a:rPr lang="en-US" dirty="0"/>
              <a:t>But: semantic search has no “right” answers.</a:t>
            </a:r>
          </a:p>
        </p:txBody>
      </p:sp>
      <p:sp>
        <p:nvSpPr>
          <p:cNvPr id="3" name="Text Placeholder 2">
            <a:extLst>
              <a:ext uri="{FF2B5EF4-FFF2-40B4-BE49-F238E27FC236}">
                <a16:creationId xmlns:a16="http://schemas.microsoft.com/office/drawing/2014/main" id="{E7C6CD69-372F-6CD8-3BE1-17470B8E61F5}"/>
              </a:ext>
            </a:extLst>
          </p:cNvPr>
          <p:cNvSpPr>
            <a:spLocks noGrp="1"/>
          </p:cNvSpPr>
          <p:nvPr>
            <p:ph type="body" idx="1"/>
          </p:nvPr>
        </p:nvSpPr>
        <p:spPr/>
        <p:txBody>
          <a:bodyPr/>
          <a:lstStyle/>
          <a:p>
            <a:r>
              <a:rPr lang="en-US" dirty="0"/>
              <a:t>If I’m searching for </a:t>
            </a:r>
            <a:r>
              <a:rPr lang="en-US" b="1" dirty="0"/>
              <a:t>“turkey”</a:t>
            </a:r>
            <a:r>
              <a:rPr lang="en-US" dirty="0"/>
              <a:t>, does that match Istanbul? Syria? Lokum? Eric Adams? NYC? Eagle? Poultry? Farmhouse? It’s really just a </a:t>
            </a:r>
            <a:r>
              <a:rPr lang="en-US" b="1" dirty="0"/>
              <a:t>rank.</a:t>
            </a:r>
          </a:p>
        </p:txBody>
      </p:sp>
    </p:spTree>
    <p:extLst>
      <p:ext uri="{BB962C8B-B14F-4D97-AF65-F5344CB8AC3E}">
        <p14:creationId xmlns:p14="http://schemas.microsoft.com/office/powerpoint/2010/main" val="224716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E464C8-3401-440D-FD37-54D9CB05BF62}"/>
              </a:ext>
            </a:extLst>
          </p:cNvPr>
          <p:cNvPicPr>
            <a:picLocks noChangeAspect="1"/>
          </p:cNvPicPr>
          <p:nvPr/>
        </p:nvPicPr>
        <p:blipFill>
          <a:blip r:embed="rId2"/>
          <a:stretch>
            <a:fillRect/>
          </a:stretch>
        </p:blipFill>
        <p:spPr>
          <a:xfrm>
            <a:off x="0" y="0"/>
            <a:ext cx="10631557" cy="8279727"/>
          </a:xfrm>
          <a:prstGeom prst="rect">
            <a:avLst/>
          </a:prstGeom>
        </p:spPr>
      </p:pic>
    </p:spTree>
    <p:extLst>
      <p:ext uri="{BB962C8B-B14F-4D97-AF65-F5344CB8AC3E}">
        <p14:creationId xmlns:p14="http://schemas.microsoft.com/office/powerpoint/2010/main" val="3825325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344311-BE53-BB6D-8D7B-9F363C730305}"/>
              </a:ext>
            </a:extLst>
          </p:cNvPr>
          <p:cNvPicPr>
            <a:picLocks noChangeAspect="1"/>
          </p:cNvPicPr>
          <p:nvPr/>
        </p:nvPicPr>
        <p:blipFill>
          <a:blip r:embed="rId2"/>
          <a:stretch>
            <a:fillRect/>
          </a:stretch>
        </p:blipFill>
        <p:spPr>
          <a:xfrm>
            <a:off x="0" y="0"/>
            <a:ext cx="11336253" cy="6858000"/>
          </a:xfrm>
          <a:prstGeom prst="rect">
            <a:avLst/>
          </a:prstGeom>
        </p:spPr>
      </p:pic>
    </p:spTree>
    <p:extLst>
      <p:ext uri="{BB962C8B-B14F-4D97-AF65-F5344CB8AC3E}">
        <p14:creationId xmlns:p14="http://schemas.microsoft.com/office/powerpoint/2010/main" val="2019227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D5189F-960B-4E14-BE66-DFA26DF011DD}"/>
              </a:ext>
            </a:extLst>
          </p:cNvPr>
          <p:cNvPicPr>
            <a:picLocks noChangeAspect="1"/>
          </p:cNvPicPr>
          <p:nvPr/>
        </p:nvPicPr>
        <p:blipFill>
          <a:blip r:embed="rId2"/>
          <a:stretch>
            <a:fillRect/>
          </a:stretch>
        </p:blipFill>
        <p:spPr>
          <a:xfrm>
            <a:off x="568187" y="259680"/>
            <a:ext cx="11055626" cy="6338640"/>
          </a:xfrm>
          <a:prstGeom prst="rect">
            <a:avLst/>
          </a:prstGeom>
        </p:spPr>
      </p:pic>
      <p:pic>
        <p:nvPicPr>
          <p:cNvPr id="4" name="Picture 3">
            <a:extLst>
              <a:ext uri="{FF2B5EF4-FFF2-40B4-BE49-F238E27FC236}">
                <a16:creationId xmlns:a16="http://schemas.microsoft.com/office/drawing/2014/main" id="{4ED6B536-2573-4D09-8477-996FE059924C}"/>
              </a:ext>
            </a:extLst>
          </p:cNvPr>
          <p:cNvPicPr>
            <a:picLocks noChangeAspect="1"/>
          </p:cNvPicPr>
          <p:nvPr/>
        </p:nvPicPr>
        <p:blipFill>
          <a:blip r:embed="rId3"/>
          <a:stretch>
            <a:fillRect/>
          </a:stretch>
        </p:blipFill>
        <p:spPr>
          <a:xfrm rot="21403182">
            <a:off x="4877903" y="258811"/>
            <a:ext cx="4226339" cy="6339509"/>
          </a:xfrm>
          <a:prstGeom prst="rect">
            <a:avLst/>
          </a:prstGeom>
          <a:ln>
            <a:solidFill>
              <a:schemeClr val="tx1"/>
            </a:solidFill>
          </a:ln>
        </p:spPr>
      </p:pic>
    </p:spTree>
    <p:extLst>
      <p:ext uri="{BB962C8B-B14F-4D97-AF65-F5344CB8AC3E}">
        <p14:creationId xmlns:p14="http://schemas.microsoft.com/office/powerpoint/2010/main" val="889070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9F9F34A-F0C3-815D-B37D-E51A5AC37FD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7284" y="645459"/>
            <a:ext cx="11236903" cy="5647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19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DA9070A-29EA-1A0D-2D44-696A6D97DA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1799" y="626618"/>
            <a:ext cx="11274388" cy="566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283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0FAF5-667C-C89F-2CD8-84E66874C168}"/>
              </a:ext>
            </a:extLst>
          </p:cNvPr>
          <p:cNvPicPr>
            <a:picLocks noChangeAspect="1"/>
          </p:cNvPicPr>
          <p:nvPr/>
        </p:nvPicPr>
        <p:blipFill>
          <a:blip r:embed="rId2"/>
          <a:stretch>
            <a:fillRect/>
          </a:stretch>
        </p:blipFill>
        <p:spPr>
          <a:xfrm>
            <a:off x="888657" y="0"/>
            <a:ext cx="10414686" cy="7213905"/>
          </a:xfrm>
          <a:prstGeom prst="rect">
            <a:avLst/>
          </a:prstGeom>
        </p:spPr>
      </p:pic>
      <p:pic>
        <p:nvPicPr>
          <p:cNvPr id="4" name="Picture 3">
            <a:extLst>
              <a:ext uri="{FF2B5EF4-FFF2-40B4-BE49-F238E27FC236}">
                <a16:creationId xmlns:a16="http://schemas.microsoft.com/office/drawing/2014/main" id="{25B0DAAB-A412-5C45-918F-9B5219B7D4AD}"/>
              </a:ext>
            </a:extLst>
          </p:cNvPr>
          <p:cNvPicPr>
            <a:picLocks noChangeAspect="1"/>
          </p:cNvPicPr>
          <p:nvPr/>
        </p:nvPicPr>
        <p:blipFill>
          <a:blip r:embed="rId3"/>
          <a:stretch>
            <a:fillRect/>
          </a:stretch>
        </p:blipFill>
        <p:spPr>
          <a:xfrm rot="21294033">
            <a:off x="160086" y="1275384"/>
            <a:ext cx="10526170" cy="1564030"/>
          </a:xfrm>
          <a:prstGeom prst="rect">
            <a:avLst/>
          </a:prstGeom>
          <a:ln w="12700">
            <a:solidFill>
              <a:schemeClr val="tx1"/>
            </a:solidFill>
          </a:ln>
        </p:spPr>
      </p:pic>
      <p:pic>
        <p:nvPicPr>
          <p:cNvPr id="7" name="Picture 6">
            <a:extLst>
              <a:ext uri="{FF2B5EF4-FFF2-40B4-BE49-F238E27FC236}">
                <a16:creationId xmlns:a16="http://schemas.microsoft.com/office/drawing/2014/main" id="{3001E21D-1F9F-8723-C682-8FA9247B24EC}"/>
              </a:ext>
            </a:extLst>
          </p:cNvPr>
          <p:cNvPicPr>
            <a:picLocks noChangeAspect="1"/>
          </p:cNvPicPr>
          <p:nvPr/>
        </p:nvPicPr>
        <p:blipFill>
          <a:blip r:embed="rId4"/>
          <a:stretch>
            <a:fillRect/>
          </a:stretch>
        </p:blipFill>
        <p:spPr>
          <a:xfrm>
            <a:off x="5572898" y="2531211"/>
            <a:ext cx="7044896" cy="4326787"/>
          </a:xfrm>
          <a:prstGeom prst="rect">
            <a:avLst/>
          </a:prstGeom>
        </p:spPr>
      </p:pic>
    </p:spTree>
    <p:extLst>
      <p:ext uri="{BB962C8B-B14F-4D97-AF65-F5344CB8AC3E}">
        <p14:creationId xmlns:p14="http://schemas.microsoft.com/office/powerpoint/2010/main" val="47649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6D456-AD59-EE7A-7403-9DE513A2AD71}"/>
              </a:ext>
            </a:extLst>
          </p:cNvPr>
          <p:cNvPicPr>
            <a:picLocks noChangeAspect="1"/>
          </p:cNvPicPr>
          <p:nvPr/>
        </p:nvPicPr>
        <p:blipFill>
          <a:blip r:embed="rId2"/>
          <a:stretch>
            <a:fillRect/>
          </a:stretch>
        </p:blipFill>
        <p:spPr>
          <a:xfrm>
            <a:off x="1396448" y="456121"/>
            <a:ext cx="9399104" cy="5945758"/>
          </a:xfrm>
          <a:prstGeom prst="rect">
            <a:avLst/>
          </a:prstGeom>
        </p:spPr>
      </p:pic>
    </p:spTree>
    <p:extLst>
      <p:ext uri="{BB962C8B-B14F-4D97-AF65-F5344CB8AC3E}">
        <p14:creationId xmlns:p14="http://schemas.microsoft.com/office/powerpoint/2010/main" val="1491589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BF7A1A-0B25-3E1B-755A-96641B4E65C2}"/>
              </a:ext>
            </a:extLst>
          </p:cNvPr>
          <p:cNvPicPr>
            <a:picLocks noChangeAspect="1"/>
          </p:cNvPicPr>
          <p:nvPr/>
        </p:nvPicPr>
        <p:blipFill>
          <a:blip r:embed="rId2"/>
          <a:stretch>
            <a:fillRect/>
          </a:stretch>
        </p:blipFill>
        <p:spPr>
          <a:xfrm>
            <a:off x="2063751" y="1263480"/>
            <a:ext cx="7640430" cy="4119003"/>
          </a:xfrm>
          <a:prstGeom prst="rect">
            <a:avLst/>
          </a:prstGeom>
        </p:spPr>
      </p:pic>
    </p:spTree>
    <p:extLst>
      <p:ext uri="{BB962C8B-B14F-4D97-AF65-F5344CB8AC3E}">
        <p14:creationId xmlns:p14="http://schemas.microsoft.com/office/powerpoint/2010/main" val="1051619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0D7DFF-4FEC-CBDB-4A64-02BD974ADD4C}"/>
              </a:ext>
            </a:extLst>
          </p:cNvPr>
          <p:cNvPicPr>
            <a:picLocks noChangeAspect="1"/>
          </p:cNvPicPr>
          <p:nvPr/>
        </p:nvPicPr>
        <p:blipFill>
          <a:blip r:embed="rId2"/>
          <a:stretch>
            <a:fillRect/>
          </a:stretch>
        </p:blipFill>
        <p:spPr>
          <a:xfrm>
            <a:off x="962149" y="1395370"/>
            <a:ext cx="10267701" cy="4067260"/>
          </a:xfrm>
          <a:prstGeom prst="rect">
            <a:avLst/>
          </a:prstGeom>
        </p:spPr>
      </p:pic>
    </p:spTree>
    <p:extLst>
      <p:ext uri="{BB962C8B-B14F-4D97-AF65-F5344CB8AC3E}">
        <p14:creationId xmlns:p14="http://schemas.microsoft.com/office/powerpoint/2010/main" val="24826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F8E8B-D0C2-3CFE-6E4E-F7A2E6E4E9E8}"/>
              </a:ext>
            </a:extLst>
          </p:cNvPr>
          <p:cNvPicPr>
            <a:picLocks noChangeAspect="1"/>
          </p:cNvPicPr>
          <p:nvPr/>
        </p:nvPicPr>
        <p:blipFill>
          <a:blip r:embed="rId2"/>
          <a:stretch>
            <a:fillRect/>
          </a:stretch>
        </p:blipFill>
        <p:spPr>
          <a:xfrm>
            <a:off x="1297056" y="1934531"/>
            <a:ext cx="9597887" cy="2988937"/>
          </a:xfrm>
          <a:prstGeom prst="rect">
            <a:avLst/>
          </a:prstGeom>
        </p:spPr>
      </p:pic>
    </p:spTree>
    <p:extLst>
      <p:ext uri="{BB962C8B-B14F-4D97-AF65-F5344CB8AC3E}">
        <p14:creationId xmlns:p14="http://schemas.microsoft.com/office/powerpoint/2010/main" val="3804211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630CF-C28E-4C87-948F-D840C9C7B3C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4A9D671-7A52-3A1B-5067-A443A2DE48B6}"/>
              </a:ext>
            </a:extLst>
          </p:cNvPr>
          <p:cNvPicPr>
            <a:picLocks noChangeAspect="1"/>
          </p:cNvPicPr>
          <p:nvPr/>
        </p:nvPicPr>
        <p:blipFill>
          <a:blip r:embed="rId2"/>
          <a:stretch>
            <a:fillRect/>
          </a:stretch>
        </p:blipFill>
        <p:spPr>
          <a:xfrm>
            <a:off x="568187" y="259680"/>
            <a:ext cx="11055626" cy="6338640"/>
          </a:xfrm>
          <a:prstGeom prst="rect">
            <a:avLst/>
          </a:prstGeom>
        </p:spPr>
      </p:pic>
      <p:pic>
        <p:nvPicPr>
          <p:cNvPr id="4" name="Picture 3">
            <a:extLst>
              <a:ext uri="{FF2B5EF4-FFF2-40B4-BE49-F238E27FC236}">
                <a16:creationId xmlns:a16="http://schemas.microsoft.com/office/drawing/2014/main" id="{665AB0B8-C94D-9F92-C6A9-143BA218984F}"/>
              </a:ext>
            </a:extLst>
          </p:cNvPr>
          <p:cNvPicPr>
            <a:picLocks noChangeAspect="1"/>
          </p:cNvPicPr>
          <p:nvPr/>
        </p:nvPicPr>
        <p:blipFill>
          <a:blip r:embed="rId3"/>
          <a:stretch>
            <a:fillRect/>
          </a:stretch>
        </p:blipFill>
        <p:spPr>
          <a:xfrm rot="21403182">
            <a:off x="4877903" y="258811"/>
            <a:ext cx="4226339" cy="6339509"/>
          </a:xfrm>
          <a:prstGeom prst="rect">
            <a:avLst/>
          </a:prstGeom>
          <a:ln>
            <a:solidFill>
              <a:schemeClr val="tx1"/>
            </a:solidFill>
          </a:ln>
        </p:spPr>
      </p:pic>
    </p:spTree>
    <p:extLst>
      <p:ext uri="{BB962C8B-B14F-4D97-AF65-F5344CB8AC3E}">
        <p14:creationId xmlns:p14="http://schemas.microsoft.com/office/powerpoint/2010/main" val="14304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1F21D-09EB-6CE2-4346-5A5428CA8CB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726651F-D9C2-1524-47DB-8F6F1A004EB8}"/>
              </a:ext>
            </a:extLst>
          </p:cNvPr>
          <p:cNvPicPr>
            <a:picLocks noChangeAspect="1"/>
          </p:cNvPicPr>
          <p:nvPr/>
        </p:nvPicPr>
        <p:blipFill>
          <a:blip r:embed="rId2"/>
          <a:stretch>
            <a:fillRect/>
          </a:stretch>
        </p:blipFill>
        <p:spPr>
          <a:xfrm>
            <a:off x="568187" y="259680"/>
            <a:ext cx="11055626" cy="6338640"/>
          </a:xfrm>
          <a:prstGeom prst="rect">
            <a:avLst/>
          </a:prstGeom>
        </p:spPr>
      </p:pic>
      <p:pic>
        <p:nvPicPr>
          <p:cNvPr id="3" name="Picture 2">
            <a:extLst>
              <a:ext uri="{FF2B5EF4-FFF2-40B4-BE49-F238E27FC236}">
                <a16:creationId xmlns:a16="http://schemas.microsoft.com/office/drawing/2014/main" id="{19386979-5326-BD5F-C6FA-5FF023F51050}"/>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016295" y="1924879"/>
            <a:ext cx="5419253" cy="3998844"/>
          </a:xfrm>
          <a:prstGeom prst="rect">
            <a:avLst/>
          </a:prstGeom>
          <a:ln>
            <a:solidFill>
              <a:schemeClr val="tx1"/>
            </a:solidFill>
          </a:ln>
        </p:spPr>
      </p:pic>
    </p:spTree>
    <p:extLst>
      <p:ext uri="{BB962C8B-B14F-4D97-AF65-F5344CB8AC3E}">
        <p14:creationId xmlns:p14="http://schemas.microsoft.com/office/powerpoint/2010/main" val="2031303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E59A12-4710-FC09-46BF-7F0F6A625AFF}"/>
              </a:ext>
            </a:extLst>
          </p:cNvPr>
          <p:cNvPicPr>
            <a:picLocks noChangeAspect="1"/>
          </p:cNvPicPr>
          <p:nvPr/>
        </p:nvPicPr>
        <p:blipFill>
          <a:blip r:embed="rId2"/>
          <a:stretch>
            <a:fillRect/>
          </a:stretch>
        </p:blipFill>
        <p:spPr>
          <a:xfrm>
            <a:off x="167033" y="-2282"/>
            <a:ext cx="4709767" cy="6719053"/>
          </a:xfrm>
          <a:prstGeom prst="rect">
            <a:avLst/>
          </a:prstGeom>
        </p:spPr>
      </p:pic>
      <p:pic>
        <p:nvPicPr>
          <p:cNvPr id="7" name="Picture 6">
            <a:extLst>
              <a:ext uri="{FF2B5EF4-FFF2-40B4-BE49-F238E27FC236}">
                <a16:creationId xmlns:a16="http://schemas.microsoft.com/office/drawing/2014/main" id="{E24A228C-F491-FA15-46C1-44E6A4550B39}"/>
              </a:ext>
            </a:extLst>
          </p:cNvPr>
          <p:cNvPicPr>
            <a:picLocks noChangeAspect="1"/>
          </p:cNvPicPr>
          <p:nvPr/>
        </p:nvPicPr>
        <p:blipFill>
          <a:blip r:embed="rId3"/>
          <a:stretch>
            <a:fillRect/>
          </a:stretch>
        </p:blipFill>
        <p:spPr>
          <a:xfrm>
            <a:off x="3225522" y="0"/>
            <a:ext cx="4572001" cy="7717170"/>
          </a:xfrm>
          <a:prstGeom prst="rect">
            <a:avLst/>
          </a:prstGeom>
        </p:spPr>
      </p:pic>
      <p:pic>
        <p:nvPicPr>
          <p:cNvPr id="8" name="Picture 7">
            <a:extLst>
              <a:ext uri="{FF2B5EF4-FFF2-40B4-BE49-F238E27FC236}">
                <a16:creationId xmlns:a16="http://schemas.microsoft.com/office/drawing/2014/main" id="{B7CCC5BD-FE42-B97D-E554-407767264F8F}"/>
              </a:ext>
            </a:extLst>
          </p:cNvPr>
          <p:cNvPicPr>
            <a:picLocks noChangeAspect="1"/>
          </p:cNvPicPr>
          <p:nvPr/>
        </p:nvPicPr>
        <p:blipFill>
          <a:blip r:embed="rId4"/>
          <a:stretch>
            <a:fillRect/>
          </a:stretch>
        </p:blipFill>
        <p:spPr>
          <a:xfrm>
            <a:off x="7183364" y="0"/>
            <a:ext cx="5081933" cy="9337392"/>
          </a:xfrm>
          <a:prstGeom prst="rect">
            <a:avLst/>
          </a:prstGeom>
        </p:spPr>
      </p:pic>
    </p:spTree>
    <p:extLst>
      <p:ext uri="{BB962C8B-B14F-4D97-AF65-F5344CB8AC3E}">
        <p14:creationId xmlns:p14="http://schemas.microsoft.com/office/powerpoint/2010/main" val="236687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BACE93-A725-0CA8-E651-F839C8305371}"/>
              </a:ext>
            </a:extLst>
          </p:cNvPr>
          <p:cNvPicPr>
            <a:picLocks noChangeAspect="1"/>
          </p:cNvPicPr>
          <p:nvPr/>
        </p:nvPicPr>
        <p:blipFill>
          <a:blip r:embed="rId2"/>
          <a:stretch>
            <a:fillRect/>
          </a:stretch>
        </p:blipFill>
        <p:spPr>
          <a:xfrm>
            <a:off x="387301" y="0"/>
            <a:ext cx="6888480" cy="6858000"/>
          </a:xfrm>
          <a:prstGeom prst="rect">
            <a:avLst/>
          </a:prstGeom>
        </p:spPr>
      </p:pic>
      <p:sp>
        <p:nvSpPr>
          <p:cNvPr id="3" name="TextBox 2">
            <a:extLst>
              <a:ext uri="{FF2B5EF4-FFF2-40B4-BE49-F238E27FC236}">
                <a16:creationId xmlns:a16="http://schemas.microsoft.com/office/drawing/2014/main" id="{F9A7E1C2-D31C-D4DE-5187-33A729FE7C30}"/>
              </a:ext>
            </a:extLst>
          </p:cNvPr>
          <p:cNvSpPr txBox="1"/>
          <p:nvPr/>
        </p:nvSpPr>
        <p:spPr>
          <a:xfrm>
            <a:off x="7965654" y="378666"/>
            <a:ext cx="2454451"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audio</a:t>
            </a:r>
          </a:p>
        </p:txBody>
      </p:sp>
      <p:sp>
        <p:nvSpPr>
          <p:cNvPr id="4" name="TextBox 3">
            <a:extLst>
              <a:ext uri="{FF2B5EF4-FFF2-40B4-BE49-F238E27FC236}">
                <a16:creationId xmlns:a16="http://schemas.microsoft.com/office/drawing/2014/main" id="{B2A50034-34B2-F380-6EDC-AB20A149E3EA}"/>
              </a:ext>
            </a:extLst>
          </p:cNvPr>
          <p:cNvSpPr txBox="1"/>
          <p:nvPr/>
        </p:nvSpPr>
        <p:spPr>
          <a:xfrm>
            <a:off x="7666484" y="5453645"/>
            <a:ext cx="2817149"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text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5E7787A-2ACA-9546-7BC7-014936785BAE}"/>
                  </a:ext>
                </a:extLst>
              </p14:cNvPr>
              <p14:cNvContentPartPr/>
              <p14:nvPr/>
            </p14:nvContentPartPr>
            <p14:xfrm>
              <a:off x="7436352" y="2048501"/>
              <a:ext cx="3376575" cy="2217275"/>
            </p14:xfrm>
          </p:contentPart>
        </mc:Choice>
        <mc:Fallback xmlns="">
          <p:pic>
            <p:nvPicPr>
              <p:cNvPr id="5" name="Ink 4">
                <a:extLst>
                  <a:ext uri="{FF2B5EF4-FFF2-40B4-BE49-F238E27FC236}">
                    <a16:creationId xmlns:a16="http://schemas.microsoft.com/office/drawing/2014/main" id="{A5E7787A-2ACA-9546-7BC7-014936785BAE}"/>
                  </a:ext>
                </a:extLst>
              </p:cNvPr>
              <p:cNvPicPr/>
              <p:nvPr/>
            </p:nvPicPr>
            <p:blipFill>
              <a:blip r:embed="rId4"/>
              <a:stretch>
                <a:fillRect/>
              </a:stretch>
            </p:blipFill>
            <p:spPr>
              <a:xfrm>
                <a:off x="7373356" y="1985490"/>
                <a:ext cx="3502207" cy="2342937"/>
              </a:xfrm>
              <a:prstGeom prst="rect">
                <a:avLst/>
              </a:prstGeom>
            </p:spPr>
          </p:pic>
        </mc:Fallback>
      </mc:AlternateContent>
      <p:sp>
        <p:nvSpPr>
          <p:cNvPr id="6" name="TextBox 5">
            <a:extLst>
              <a:ext uri="{FF2B5EF4-FFF2-40B4-BE49-F238E27FC236}">
                <a16:creationId xmlns:a16="http://schemas.microsoft.com/office/drawing/2014/main" id="{6EFE4B5E-F60A-61BA-3DD5-3C69723EBC2E}"/>
              </a:ext>
            </a:extLst>
          </p:cNvPr>
          <p:cNvSpPr txBox="1"/>
          <p:nvPr/>
        </p:nvSpPr>
        <p:spPr>
          <a:xfrm>
            <a:off x="7622164" y="2279975"/>
            <a:ext cx="3004950" cy="1754326"/>
          </a:xfrm>
          <a:prstGeom prst="rect">
            <a:avLst/>
          </a:prstGeom>
          <a:noFill/>
        </p:spPr>
        <p:txBody>
          <a:bodyPr wrap="square" rtlCol="0">
            <a:spAutoFit/>
          </a:bodyPr>
          <a:lstStyle/>
          <a:p>
            <a:pPr algn="ctr"/>
            <a:r>
              <a:rPr lang="en-US" sz="3600" dirty="0">
                <a:solidFill>
                  <a:schemeClr val="bg1"/>
                </a:solidFill>
                <a:latin typeface="AppleMyungjo" pitchFamily="2" charset="-127"/>
                <a:ea typeface="AppleMyungjo" pitchFamily="2" charset="-127"/>
                <a:cs typeface="Futura Medium" panose="020B0602020204020303" pitchFamily="34" charset="-79"/>
              </a:rPr>
              <a:t>speech recognition model</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B21DFD0-A5C7-B617-0241-E74FB9340AD0}"/>
                  </a:ext>
                </a:extLst>
              </p14:cNvPr>
              <p14:cNvContentPartPr/>
              <p14:nvPr/>
            </p14:nvContentPartPr>
            <p14:xfrm>
              <a:off x="8967160" y="1247766"/>
              <a:ext cx="451440" cy="585720"/>
            </p14:xfrm>
          </p:contentPart>
        </mc:Choice>
        <mc:Fallback xmlns="">
          <p:pic>
            <p:nvPicPr>
              <p:cNvPr id="7" name="Ink 6">
                <a:extLst>
                  <a:ext uri="{FF2B5EF4-FFF2-40B4-BE49-F238E27FC236}">
                    <a16:creationId xmlns:a16="http://schemas.microsoft.com/office/drawing/2014/main" id="{3B21DFD0-A5C7-B617-0241-E74FB9340AD0}"/>
                  </a:ext>
                </a:extLst>
              </p:cNvPr>
              <p:cNvPicPr/>
              <p:nvPr/>
            </p:nvPicPr>
            <p:blipFill>
              <a:blip r:embed="rId6"/>
              <a:stretch>
                <a:fillRect/>
              </a:stretch>
            </p:blipFill>
            <p:spPr>
              <a:xfrm>
                <a:off x="8904210" y="1184766"/>
                <a:ext cx="5769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58DA717-A0C6-27C5-EBE5-E1B35AE5BEFB}"/>
                  </a:ext>
                </a:extLst>
              </p14:cNvPr>
              <p14:cNvContentPartPr/>
              <p14:nvPr/>
            </p14:nvContentPartPr>
            <p14:xfrm>
              <a:off x="8868160" y="4473366"/>
              <a:ext cx="545760" cy="767520"/>
            </p14:xfrm>
          </p:contentPart>
        </mc:Choice>
        <mc:Fallback xmlns="">
          <p:pic>
            <p:nvPicPr>
              <p:cNvPr id="8" name="Ink 7">
                <a:extLst>
                  <a:ext uri="{FF2B5EF4-FFF2-40B4-BE49-F238E27FC236}">
                    <a16:creationId xmlns:a16="http://schemas.microsoft.com/office/drawing/2014/main" id="{E58DA717-A0C6-27C5-EBE5-E1B35AE5BEFB}"/>
                  </a:ext>
                </a:extLst>
              </p:cNvPr>
              <p:cNvPicPr/>
              <p:nvPr/>
            </p:nvPicPr>
            <p:blipFill>
              <a:blip r:embed="rId8"/>
              <a:stretch>
                <a:fillRect/>
              </a:stretch>
            </p:blipFill>
            <p:spPr>
              <a:xfrm>
                <a:off x="8805160" y="4410366"/>
                <a:ext cx="671400" cy="893160"/>
              </a:xfrm>
              <a:prstGeom prst="rect">
                <a:avLst/>
              </a:prstGeom>
            </p:spPr>
          </p:pic>
        </mc:Fallback>
      </mc:AlternateContent>
    </p:spTree>
    <p:extLst>
      <p:ext uri="{BB962C8B-B14F-4D97-AF65-F5344CB8AC3E}">
        <p14:creationId xmlns:p14="http://schemas.microsoft.com/office/powerpoint/2010/main" val="1357565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1B620C-5F4C-EB1E-FEE6-EEA502998F38}"/>
              </a:ext>
            </a:extLst>
          </p:cNvPr>
          <p:cNvPicPr>
            <a:picLocks noChangeAspect="1"/>
          </p:cNvPicPr>
          <p:nvPr/>
        </p:nvPicPr>
        <p:blipFill>
          <a:blip r:embed="rId2"/>
          <a:stretch>
            <a:fillRect/>
          </a:stretch>
        </p:blipFill>
        <p:spPr>
          <a:xfrm rot="580476">
            <a:off x="5456715" y="936594"/>
            <a:ext cx="6324111" cy="5428617"/>
          </a:xfrm>
          <a:prstGeom prst="rect">
            <a:avLst/>
          </a:prstGeom>
        </p:spPr>
      </p:pic>
      <p:pic>
        <p:nvPicPr>
          <p:cNvPr id="2050" name="Picture 2" descr="OpenAI Privacy Center">
            <a:extLst>
              <a:ext uri="{FF2B5EF4-FFF2-40B4-BE49-F238E27FC236}">
                <a16:creationId xmlns:a16="http://schemas.microsoft.com/office/drawing/2014/main" id="{BDE012E8-A268-662A-5F4A-B54F78C277B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6084" y="3054048"/>
            <a:ext cx="7101016" cy="193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97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9295C-7435-1E07-7E42-DD5092E7F7B4}"/>
              </a:ext>
            </a:extLst>
          </p:cNvPr>
          <p:cNvPicPr>
            <a:picLocks noChangeAspect="1"/>
          </p:cNvPicPr>
          <p:nvPr/>
        </p:nvPicPr>
        <p:blipFill>
          <a:blip r:embed="rId2"/>
          <a:stretch>
            <a:fillRect/>
          </a:stretch>
        </p:blipFill>
        <p:spPr>
          <a:xfrm rot="21390990">
            <a:off x="88873" y="127608"/>
            <a:ext cx="9097312" cy="6602783"/>
          </a:xfrm>
          <a:prstGeom prst="rect">
            <a:avLst/>
          </a:prstGeom>
        </p:spPr>
      </p:pic>
      <p:pic>
        <p:nvPicPr>
          <p:cNvPr id="6" name="Picture 5">
            <a:extLst>
              <a:ext uri="{FF2B5EF4-FFF2-40B4-BE49-F238E27FC236}">
                <a16:creationId xmlns:a16="http://schemas.microsoft.com/office/drawing/2014/main" id="{1694C870-9314-44DE-85C8-8C7006C9BE6D}"/>
              </a:ext>
            </a:extLst>
          </p:cNvPr>
          <p:cNvPicPr>
            <a:picLocks noChangeAspect="1"/>
          </p:cNvPicPr>
          <p:nvPr/>
        </p:nvPicPr>
        <p:blipFill>
          <a:blip r:embed="rId3"/>
          <a:stretch>
            <a:fillRect/>
          </a:stretch>
        </p:blipFill>
        <p:spPr>
          <a:xfrm rot="392383">
            <a:off x="7295522" y="219113"/>
            <a:ext cx="6744956" cy="6858000"/>
          </a:xfrm>
          <a:prstGeom prst="rect">
            <a:avLst/>
          </a:prstGeom>
        </p:spPr>
      </p:pic>
    </p:spTree>
    <p:extLst>
      <p:ext uri="{BB962C8B-B14F-4D97-AF65-F5344CB8AC3E}">
        <p14:creationId xmlns:p14="http://schemas.microsoft.com/office/powerpoint/2010/main" val="307541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88DB4-145D-1E35-B352-845B1D2FC868}"/>
              </a:ext>
            </a:extLst>
          </p:cNvPr>
          <p:cNvPicPr>
            <a:picLocks noChangeAspect="1"/>
          </p:cNvPicPr>
          <p:nvPr/>
        </p:nvPicPr>
        <p:blipFill>
          <a:blip r:embed="rId2"/>
          <a:stretch>
            <a:fillRect/>
          </a:stretch>
        </p:blipFill>
        <p:spPr>
          <a:xfrm>
            <a:off x="-1000904" y="-24714"/>
            <a:ext cx="13291025" cy="9396444"/>
          </a:xfrm>
          <a:prstGeom prst="rect">
            <a:avLst/>
          </a:prstGeom>
        </p:spPr>
      </p:pic>
    </p:spTree>
    <p:extLst>
      <p:ext uri="{BB962C8B-B14F-4D97-AF65-F5344CB8AC3E}">
        <p14:creationId xmlns:p14="http://schemas.microsoft.com/office/powerpoint/2010/main" val="1232217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FE3762-0FEE-584D-9AA7-B49EB211C248}"/>
              </a:ext>
            </a:extLst>
          </p:cNvPr>
          <p:cNvPicPr>
            <a:picLocks noChangeAspect="1"/>
          </p:cNvPicPr>
          <p:nvPr/>
        </p:nvPicPr>
        <p:blipFill>
          <a:blip r:embed="rId2"/>
          <a:stretch>
            <a:fillRect/>
          </a:stretch>
        </p:blipFill>
        <p:spPr>
          <a:xfrm>
            <a:off x="321328" y="0"/>
            <a:ext cx="5520018" cy="6858000"/>
          </a:xfrm>
          <a:prstGeom prst="rect">
            <a:avLst/>
          </a:prstGeom>
        </p:spPr>
      </p:pic>
      <p:pic>
        <p:nvPicPr>
          <p:cNvPr id="5" name="Picture 4">
            <a:extLst>
              <a:ext uri="{FF2B5EF4-FFF2-40B4-BE49-F238E27FC236}">
                <a16:creationId xmlns:a16="http://schemas.microsoft.com/office/drawing/2014/main" id="{E7647A55-6F85-76BB-F911-A920E99A6260}"/>
              </a:ext>
            </a:extLst>
          </p:cNvPr>
          <p:cNvPicPr>
            <a:picLocks noChangeAspect="1"/>
          </p:cNvPicPr>
          <p:nvPr/>
        </p:nvPicPr>
        <p:blipFill>
          <a:blip r:embed="rId3"/>
          <a:stretch>
            <a:fillRect/>
          </a:stretch>
        </p:blipFill>
        <p:spPr>
          <a:xfrm>
            <a:off x="6350656" y="0"/>
            <a:ext cx="5520018" cy="6858000"/>
          </a:xfrm>
          <a:prstGeom prst="rect">
            <a:avLst/>
          </a:prstGeom>
        </p:spPr>
      </p:pic>
    </p:spTree>
    <p:extLst>
      <p:ext uri="{BB962C8B-B14F-4D97-AF65-F5344CB8AC3E}">
        <p14:creationId xmlns:p14="http://schemas.microsoft.com/office/powerpoint/2010/main" val="2660139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510790C-2AF0-3754-7D2E-470C061C1481}"/>
              </a:ext>
            </a:extLst>
          </p:cNvPr>
          <p:cNvGrpSpPr/>
          <p:nvPr/>
        </p:nvGrpSpPr>
        <p:grpSpPr>
          <a:xfrm rot="21294334">
            <a:off x="1098523" y="-21880"/>
            <a:ext cx="7108547" cy="8665932"/>
            <a:chOff x="166687" y="-348245"/>
            <a:chExt cx="7772400" cy="9475226"/>
          </a:xfrm>
        </p:grpSpPr>
        <p:pic>
          <p:nvPicPr>
            <p:cNvPr id="2" name="Picture 1">
              <a:extLst>
                <a:ext uri="{FF2B5EF4-FFF2-40B4-BE49-F238E27FC236}">
                  <a16:creationId xmlns:a16="http://schemas.microsoft.com/office/drawing/2014/main" id="{90D0FC27-290F-6DAE-475E-476985959B2D}"/>
                </a:ext>
              </a:extLst>
            </p:cNvPr>
            <p:cNvPicPr>
              <a:picLocks noChangeAspect="1"/>
            </p:cNvPicPr>
            <p:nvPr/>
          </p:nvPicPr>
          <p:blipFill>
            <a:blip r:embed="rId2"/>
            <a:stretch>
              <a:fillRect/>
            </a:stretch>
          </p:blipFill>
          <p:spPr>
            <a:xfrm>
              <a:off x="166687" y="-348245"/>
              <a:ext cx="7772400" cy="4985832"/>
            </a:xfrm>
            <a:prstGeom prst="rect">
              <a:avLst/>
            </a:prstGeom>
          </p:spPr>
        </p:pic>
        <p:pic>
          <p:nvPicPr>
            <p:cNvPr id="3" name="Picture 2">
              <a:extLst>
                <a:ext uri="{FF2B5EF4-FFF2-40B4-BE49-F238E27FC236}">
                  <a16:creationId xmlns:a16="http://schemas.microsoft.com/office/drawing/2014/main" id="{0F1BBC0F-99B1-3864-62BE-7C9FB5BA5C2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6687" y="4778820"/>
              <a:ext cx="7772399" cy="4348161"/>
            </a:xfrm>
            <a:prstGeom prst="rect">
              <a:avLst/>
            </a:prstGeom>
          </p:spPr>
        </p:pic>
      </p:grpSp>
      <p:grpSp>
        <p:nvGrpSpPr>
          <p:cNvPr id="8" name="Group 7">
            <a:extLst>
              <a:ext uri="{FF2B5EF4-FFF2-40B4-BE49-F238E27FC236}">
                <a16:creationId xmlns:a16="http://schemas.microsoft.com/office/drawing/2014/main" id="{AF6AA290-E194-FE97-F909-59CC7390C750}"/>
              </a:ext>
            </a:extLst>
          </p:cNvPr>
          <p:cNvGrpSpPr/>
          <p:nvPr/>
        </p:nvGrpSpPr>
        <p:grpSpPr>
          <a:xfrm>
            <a:off x="7956540" y="2982869"/>
            <a:ext cx="2332800" cy="3099240"/>
            <a:chOff x="7285027" y="3168607"/>
            <a:chExt cx="2332800" cy="309924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CB3183D-F10B-D72F-AC69-06877588D0C8}"/>
                    </a:ext>
                  </a:extLst>
                </p14:cNvPr>
                <p14:cNvContentPartPr/>
                <p14:nvPr/>
              </p14:nvContentPartPr>
              <p14:xfrm>
                <a:off x="7285027" y="5690767"/>
                <a:ext cx="398520" cy="577080"/>
              </p14:xfrm>
            </p:contentPart>
          </mc:Choice>
          <mc:Fallback xmlns="">
            <p:pic>
              <p:nvPicPr>
                <p:cNvPr id="6" name="Ink 5">
                  <a:extLst>
                    <a:ext uri="{FF2B5EF4-FFF2-40B4-BE49-F238E27FC236}">
                      <a16:creationId xmlns:a16="http://schemas.microsoft.com/office/drawing/2014/main" id="{2CB3183D-F10B-D72F-AC69-06877588D0C8}"/>
                    </a:ext>
                  </a:extLst>
                </p:cNvPr>
                <p:cNvPicPr/>
                <p:nvPr/>
              </p:nvPicPr>
              <p:blipFill>
                <a:blip r:embed="rId5"/>
                <a:stretch>
                  <a:fillRect/>
                </a:stretch>
              </p:blipFill>
              <p:spPr>
                <a:xfrm>
                  <a:off x="7222027" y="5628127"/>
                  <a:ext cx="52416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FBDFD34-DA8C-9C55-52CA-2BF33E59889D}"/>
                    </a:ext>
                  </a:extLst>
                </p14:cNvPr>
                <p14:cNvContentPartPr/>
                <p14:nvPr/>
              </p14:nvContentPartPr>
              <p14:xfrm>
                <a:off x="7344787" y="3168607"/>
                <a:ext cx="2273040" cy="2791800"/>
              </p14:xfrm>
            </p:contentPart>
          </mc:Choice>
          <mc:Fallback xmlns="">
            <p:pic>
              <p:nvPicPr>
                <p:cNvPr id="7" name="Ink 6">
                  <a:extLst>
                    <a:ext uri="{FF2B5EF4-FFF2-40B4-BE49-F238E27FC236}">
                      <a16:creationId xmlns:a16="http://schemas.microsoft.com/office/drawing/2014/main" id="{DFBDFD34-DA8C-9C55-52CA-2BF33E59889D}"/>
                    </a:ext>
                  </a:extLst>
                </p:cNvPr>
                <p:cNvPicPr/>
                <p:nvPr/>
              </p:nvPicPr>
              <p:blipFill>
                <a:blip r:embed="rId7"/>
                <a:stretch>
                  <a:fillRect/>
                </a:stretch>
              </p:blipFill>
              <p:spPr>
                <a:xfrm>
                  <a:off x="7281787" y="3105967"/>
                  <a:ext cx="2398680" cy="2917440"/>
                </a:xfrm>
                <a:prstGeom prst="rect">
                  <a:avLst/>
                </a:prstGeom>
              </p:spPr>
            </p:pic>
          </mc:Fallback>
        </mc:AlternateContent>
      </p:grpSp>
    </p:spTree>
    <p:extLst>
      <p:ext uri="{BB962C8B-B14F-4D97-AF65-F5344CB8AC3E}">
        <p14:creationId xmlns:p14="http://schemas.microsoft.com/office/powerpoint/2010/main" val="322381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EF980B-56A0-BDD3-3260-220E6CED1BF9}"/>
              </a:ext>
            </a:extLst>
          </p:cNvPr>
          <p:cNvPicPr>
            <a:picLocks noChangeAspect="1"/>
          </p:cNvPicPr>
          <p:nvPr/>
        </p:nvPicPr>
        <p:blipFill>
          <a:blip r:embed="rId2"/>
          <a:stretch>
            <a:fillRect/>
          </a:stretch>
        </p:blipFill>
        <p:spPr>
          <a:xfrm>
            <a:off x="-134135" y="0"/>
            <a:ext cx="9492447" cy="7126869"/>
          </a:xfrm>
          <a:prstGeom prst="rect">
            <a:avLst/>
          </a:prstGeom>
        </p:spPr>
      </p:pic>
      <p:pic>
        <p:nvPicPr>
          <p:cNvPr id="3" name="Picture 2">
            <a:extLst>
              <a:ext uri="{FF2B5EF4-FFF2-40B4-BE49-F238E27FC236}">
                <a16:creationId xmlns:a16="http://schemas.microsoft.com/office/drawing/2014/main" id="{B75A1683-E7F7-E296-A304-4E24D5D0119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rot="21323381">
            <a:off x="6532967" y="65464"/>
            <a:ext cx="5244763" cy="6727070"/>
          </a:xfrm>
          <a:prstGeom prst="rect">
            <a:avLst/>
          </a:prstGeom>
        </p:spPr>
      </p:pic>
    </p:spTree>
    <p:extLst>
      <p:ext uri="{BB962C8B-B14F-4D97-AF65-F5344CB8AC3E}">
        <p14:creationId xmlns:p14="http://schemas.microsoft.com/office/powerpoint/2010/main" val="12974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BBC821-9524-A25E-77C5-1AE2F7983AF8}"/>
              </a:ext>
            </a:extLst>
          </p:cNvPr>
          <p:cNvPicPr>
            <a:picLocks noChangeAspect="1"/>
          </p:cNvPicPr>
          <p:nvPr/>
        </p:nvPicPr>
        <p:blipFill>
          <a:blip r:embed="rId2"/>
          <a:stretch>
            <a:fillRect/>
          </a:stretch>
        </p:blipFill>
        <p:spPr>
          <a:xfrm>
            <a:off x="0" y="-503582"/>
            <a:ext cx="11864009" cy="8281751"/>
          </a:xfrm>
          <a:prstGeom prst="rect">
            <a:avLst/>
          </a:prstGeom>
        </p:spPr>
      </p:pic>
    </p:spTree>
    <p:extLst>
      <p:ext uri="{BB962C8B-B14F-4D97-AF65-F5344CB8AC3E}">
        <p14:creationId xmlns:p14="http://schemas.microsoft.com/office/powerpoint/2010/main" val="1335354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77B797-E939-9F98-FBF9-01C6F5C88B8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3069" y="0"/>
            <a:ext cx="8246166" cy="7014863"/>
          </a:xfrm>
          <a:prstGeom prst="rect">
            <a:avLst/>
          </a:prstGeom>
        </p:spPr>
      </p:pic>
      <p:pic>
        <p:nvPicPr>
          <p:cNvPr id="4" name="Picture 3">
            <a:extLst>
              <a:ext uri="{FF2B5EF4-FFF2-40B4-BE49-F238E27FC236}">
                <a16:creationId xmlns:a16="http://schemas.microsoft.com/office/drawing/2014/main" id="{7ECA4E27-C26D-FAAD-2E62-DF0CE53B93E5}"/>
              </a:ext>
            </a:extLst>
          </p:cNvPr>
          <p:cNvPicPr>
            <a:picLocks noChangeAspect="1"/>
          </p:cNvPicPr>
          <p:nvPr/>
        </p:nvPicPr>
        <p:blipFill>
          <a:blip r:embed="rId3"/>
          <a:stretch>
            <a:fillRect/>
          </a:stretch>
        </p:blipFill>
        <p:spPr>
          <a:xfrm>
            <a:off x="4080014" y="716212"/>
            <a:ext cx="7772400" cy="542557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A5F0A89-FB5C-E14E-59F1-FD79510203A2}"/>
                  </a:ext>
                </a:extLst>
              </p14:cNvPr>
              <p14:cNvContentPartPr/>
              <p14:nvPr/>
            </p14:nvContentPartPr>
            <p14:xfrm>
              <a:off x="1646692" y="370513"/>
              <a:ext cx="4806000" cy="1947960"/>
            </p14:xfrm>
          </p:contentPart>
        </mc:Choice>
        <mc:Fallback xmlns="">
          <p:pic>
            <p:nvPicPr>
              <p:cNvPr id="7" name="Ink 6">
                <a:extLst>
                  <a:ext uri="{FF2B5EF4-FFF2-40B4-BE49-F238E27FC236}">
                    <a16:creationId xmlns:a16="http://schemas.microsoft.com/office/drawing/2014/main" id="{9A5F0A89-FB5C-E14E-59F1-FD79510203A2}"/>
                  </a:ext>
                </a:extLst>
              </p:cNvPr>
              <p:cNvPicPr/>
              <p:nvPr/>
            </p:nvPicPr>
            <p:blipFill>
              <a:blip r:embed="rId5"/>
              <a:stretch>
                <a:fillRect/>
              </a:stretch>
            </p:blipFill>
            <p:spPr>
              <a:xfrm>
                <a:off x="1583692" y="307873"/>
                <a:ext cx="4931640" cy="2073600"/>
              </a:xfrm>
              <a:prstGeom prst="rect">
                <a:avLst/>
              </a:prstGeom>
            </p:spPr>
          </p:pic>
        </mc:Fallback>
      </mc:AlternateContent>
    </p:spTree>
    <p:extLst>
      <p:ext uri="{BB962C8B-B14F-4D97-AF65-F5344CB8AC3E}">
        <p14:creationId xmlns:p14="http://schemas.microsoft.com/office/powerpoint/2010/main" val="6656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8BDE5B-7F07-986E-D251-A38726BC65D9}"/>
              </a:ext>
            </a:extLst>
          </p:cNvPr>
          <p:cNvPicPr>
            <a:picLocks noChangeAspect="1"/>
          </p:cNvPicPr>
          <p:nvPr/>
        </p:nvPicPr>
        <p:blipFill>
          <a:blip r:embed="rId2"/>
          <a:stretch>
            <a:fillRect/>
          </a:stretch>
        </p:blipFill>
        <p:spPr>
          <a:xfrm rot="325420">
            <a:off x="-132523" y="0"/>
            <a:ext cx="8277189" cy="5777948"/>
          </a:xfrm>
          <a:prstGeom prst="rect">
            <a:avLst/>
          </a:prstGeom>
        </p:spPr>
      </p:pic>
      <p:pic>
        <p:nvPicPr>
          <p:cNvPr id="3" name="Picture 2">
            <a:extLst>
              <a:ext uri="{FF2B5EF4-FFF2-40B4-BE49-F238E27FC236}">
                <a16:creationId xmlns:a16="http://schemas.microsoft.com/office/drawing/2014/main" id="{513D1B70-B221-CAF7-4B68-E9A1F34FF5A5}"/>
              </a:ext>
            </a:extLst>
          </p:cNvPr>
          <p:cNvPicPr>
            <a:picLocks noChangeAspect="1"/>
          </p:cNvPicPr>
          <p:nvPr/>
        </p:nvPicPr>
        <p:blipFill>
          <a:blip r:embed="rId3"/>
          <a:stretch>
            <a:fillRect/>
          </a:stretch>
        </p:blipFill>
        <p:spPr>
          <a:xfrm rot="21413357">
            <a:off x="3551653" y="751560"/>
            <a:ext cx="8878957" cy="6198015"/>
          </a:xfrm>
          <a:prstGeom prst="rect">
            <a:avLst/>
          </a:prstGeom>
        </p:spPr>
      </p:pic>
    </p:spTree>
    <p:extLst>
      <p:ext uri="{BB962C8B-B14F-4D97-AF65-F5344CB8AC3E}">
        <p14:creationId xmlns:p14="http://schemas.microsoft.com/office/powerpoint/2010/main" val="31805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DA1E6-67C0-7DC6-30A2-D649F48457FB}"/>
              </a:ext>
            </a:extLst>
          </p:cNvPr>
          <p:cNvPicPr>
            <a:picLocks noChangeAspect="1"/>
          </p:cNvPicPr>
          <p:nvPr/>
        </p:nvPicPr>
        <p:blipFill>
          <a:blip r:embed="rId2"/>
          <a:stretch>
            <a:fillRect/>
          </a:stretch>
        </p:blipFill>
        <p:spPr>
          <a:xfrm>
            <a:off x="-118687" y="119270"/>
            <a:ext cx="12429373" cy="6738730"/>
          </a:xfrm>
          <a:prstGeom prst="rect">
            <a:avLst/>
          </a:prstGeom>
        </p:spPr>
      </p:pic>
    </p:spTree>
    <p:extLst>
      <p:ext uri="{BB962C8B-B14F-4D97-AF65-F5344CB8AC3E}">
        <p14:creationId xmlns:p14="http://schemas.microsoft.com/office/powerpoint/2010/main" val="1338528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A94CA-2D69-E89E-D025-1B57887873B7}"/>
              </a:ext>
            </a:extLst>
          </p:cNvPr>
          <p:cNvPicPr>
            <a:picLocks noChangeAspect="1"/>
          </p:cNvPicPr>
          <p:nvPr/>
        </p:nvPicPr>
        <p:blipFill>
          <a:blip r:embed="rId2"/>
          <a:stretch>
            <a:fillRect/>
          </a:stretch>
        </p:blipFill>
        <p:spPr>
          <a:xfrm>
            <a:off x="-213692" y="16253"/>
            <a:ext cx="12619383" cy="6841747"/>
          </a:xfrm>
          <a:prstGeom prst="rect">
            <a:avLst/>
          </a:prstGeom>
        </p:spPr>
      </p:pic>
    </p:spTree>
    <p:extLst>
      <p:ext uri="{BB962C8B-B14F-4D97-AF65-F5344CB8AC3E}">
        <p14:creationId xmlns:p14="http://schemas.microsoft.com/office/powerpoint/2010/main" val="2030790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773C6-651E-E434-72B4-6B98A6D7F640}"/>
              </a:ext>
            </a:extLst>
          </p:cNvPr>
          <p:cNvPicPr>
            <a:picLocks noChangeAspect="1"/>
          </p:cNvPicPr>
          <p:nvPr/>
        </p:nvPicPr>
        <p:blipFill>
          <a:blip r:embed="rId2"/>
          <a:stretch>
            <a:fillRect/>
          </a:stretch>
        </p:blipFill>
        <p:spPr>
          <a:xfrm rot="21408890">
            <a:off x="652850" y="114387"/>
            <a:ext cx="7772400" cy="6629226"/>
          </a:xfrm>
          <a:prstGeom prst="rect">
            <a:avLst/>
          </a:prstGeom>
        </p:spPr>
      </p:pic>
      <p:pic>
        <p:nvPicPr>
          <p:cNvPr id="3" name="Picture 2">
            <a:extLst>
              <a:ext uri="{FF2B5EF4-FFF2-40B4-BE49-F238E27FC236}">
                <a16:creationId xmlns:a16="http://schemas.microsoft.com/office/drawing/2014/main" id="{07D835F5-A135-385B-5E02-3829046704D3}"/>
              </a:ext>
            </a:extLst>
          </p:cNvPr>
          <p:cNvPicPr>
            <a:picLocks noChangeAspect="1"/>
          </p:cNvPicPr>
          <p:nvPr/>
        </p:nvPicPr>
        <p:blipFill>
          <a:blip r:embed="rId3"/>
          <a:stretch>
            <a:fillRect/>
          </a:stretch>
        </p:blipFill>
        <p:spPr>
          <a:xfrm>
            <a:off x="2348488" y="3006989"/>
            <a:ext cx="9368829" cy="1975828"/>
          </a:xfrm>
          <a:prstGeom prst="rect">
            <a:avLst/>
          </a:prstGeom>
        </p:spPr>
      </p:pic>
    </p:spTree>
    <p:extLst>
      <p:ext uri="{BB962C8B-B14F-4D97-AF65-F5344CB8AC3E}">
        <p14:creationId xmlns:p14="http://schemas.microsoft.com/office/powerpoint/2010/main" val="1781381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5D28E2C6-CA9F-01D7-3F58-5AE4325DA5F6}"/>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766A2A6-2AE6-D3D1-027A-58A0BCA9C834}"/>
                  </a:ext>
                </a:extLst>
              </p14:cNvPr>
              <p14:cNvContentPartPr/>
              <p14:nvPr/>
            </p14:nvContentPartPr>
            <p14:xfrm>
              <a:off x="6662825" y="941376"/>
              <a:ext cx="2411640" cy="2391120"/>
            </p14:xfrm>
          </p:contentPart>
        </mc:Choice>
        <mc:Fallback xmlns="">
          <p:pic>
            <p:nvPicPr>
              <p:cNvPr id="4" name="Ink 3">
                <a:extLst>
                  <a:ext uri="{FF2B5EF4-FFF2-40B4-BE49-F238E27FC236}">
                    <a16:creationId xmlns:a16="http://schemas.microsoft.com/office/drawing/2014/main" id="{61A7091C-036D-2D95-0395-E61BE6F1227B}"/>
                  </a:ext>
                </a:extLst>
              </p:cNvPr>
              <p:cNvPicPr/>
              <p:nvPr/>
            </p:nvPicPr>
            <p:blipFill>
              <a:blip r:embed="rId3"/>
              <a:stretch>
                <a:fillRect/>
              </a:stretch>
            </p:blipFill>
            <p:spPr>
              <a:xfrm>
                <a:off x="6600185" y="878376"/>
                <a:ext cx="2537280" cy="2516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70CD9B4-EC90-97B1-C4E3-77D3924B3544}"/>
                  </a:ext>
                </a:extLst>
              </p14:cNvPr>
              <p14:cNvContentPartPr/>
              <p14:nvPr/>
            </p14:nvContentPartPr>
            <p14:xfrm>
              <a:off x="6124625" y="3392976"/>
              <a:ext cx="2874600" cy="1857240"/>
            </p14:xfrm>
          </p:contentPart>
        </mc:Choice>
        <mc:Fallback xmlns="">
          <p:pic>
            <p:nvPicPr>
              <p:cNvPr id="5" name="Ink 4">
                <a:extLst>
                  <a:ext uri="{FF2B5EF4-FFF2-40B4-BE49-F238E27FC236}">
                    <a16:creationId xmlns:a16="http://schemas.microsoft.com/office/drawing/2014/main" id="{64411CBD-444E-E473-CC4C-98F71ECDE7F6}"/>
                  </a:ext>
                </a:extLst>
              </p:cNvPr>
              <p:cNvPicPr/>
              <p:nvPr/>
            </p:nvPicPr>
            <p:blipFill>
              <a:blip r:embed="rId5"/>
              <a:stretch>
                <a:fillRect/>
              </a:stretch>
            </p:blipFill>
            <p:spPr>
              <a:xfrm>
                <a:off x="6061985" y="3330336"/>
                <a:ext cx="300024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CA39F12-ABC1-7008-2E2A-491384E62AD3}"/>
                  </a:ext>
                </a:extLst>
              </p14:cNvPr>
              <p14:cNvContentPartPr/>
              <p14:nvPr/>
            </p14:nvContentPartPr>
            <p14:xfrm>
              <a:off x="8885105" y="649776"/>
              <a:ext cx="1870920" cy="4434480"/>
            </p14:xfrm>
          </p:contentPart>
        </mc:Choice>
        <mc:Fallback xmlns="">
          <p:pic>
            <p:nvPicPr>
              <p:cNvPr id="6" name="Ink 5">
                <a:extLst>
                  <a:ext uri="{FF2B5EF4-FFF2-40B4-BE49-F238E27FC236}">
                    <a16:creationId xmlns:a16="http://schemas.microsoft.com/office/drawing/2014/main" id="{9DBD5F9C-2964-6B6B-F045-97A7EEFDBE90}"/>
                  </a:ext>
                </a:extLst>
              </p:cNvPr>
              <p:cNvPicPr/>
              <p:nvPr/>
            </p:nvPicPr>
            <p:blipFill>
              <a:blip r:embed="rId7"/>
              <a:stretch>
                <a:fillRect/>
              </a:stretch>
            </p:blipFill>
            <p:spPr>
              <a:xfrm>
                <a:off x="8822465" y="586776"/>
                <a:ext cx="1996560" cy="4560120"/>
              </a:xfrm>
              <a:prstGeom prst="rect">
                <a:avLst/>
              </a:prstGeom>
            </p:spPr>
          </p:pic>
        </mc:Fallback>
      </mc:AlternateContent>
      <p:pic>
        <p:nvPicPr>
          <p:cNvPr id="7" name="Picture 2">
            <a:extLst>
              <a:ext uri="{FF2B5EF4-FFF2-40B4-BE49-F238E27FC236}">
                <a16:creationId xmlns:a16="http://schemas.microsoft.com/office/drawing/2014/main" id="{86F4EBFA-1E40-80DA-34DC-8574E2D71F7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096000" y="649776"/>
            <a:ext cx="4699000" cy="5016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BB7E1-6710-8180-2F6C-B3B502AEBC81}"/>
              </a:ext>
            </a:extLst>
          </p:cNvPr>
          <p:cNvSpPr txBox="1"/>
          <p:nvPr/>
        </p:nvSpPr>
        <p:spPr>
          <a:xfrm>
            <a:off x="1461549" y="2423480"/>
            <a:ext cx="3268523" cy="1938992"/>
          </a:xfrm>
          <a:prstGeom prst="rect">
            <a:avLst/>
          </a:prstGeom>
          <a:noFill/>
        </p:spPr>
        <p:txBody>
          <a:bodyPr wrap="none" rtlCol="0">
            <a:spAutoFit/>
          </a:bodyPr>
          <a:lstStyle/>
          <a:p>
            <a:r>
              <a:rPr lang="en-US" sz="12000" dirty="0">
                <a:solidFill>
                  <a:schemeClr val="bg1"/>
                </a:solidFill>
                <a:latin typeface="Futura Medium" panose="020B0602020204020303" pitchFamily="34" charset="-79"/>
                <a:cs typeface="Futura Medium" panose="020B0602020204020303" pitchFamily="34" charset="-79"/>
              </a:rPr>
              <a:t>“AI”</a:t>
            </a:r>
          </a:p>
        </p:txBody>
      </p:sp>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5284B84-96F3-7F4F-05CC-472E95B80F88}"/>
                  </a:ext>
                </a:extLst>
              </p14:cNvPr>
              <p14:cNvContentPartPr/>
              <p14:nvPr/>
            </p14:nvContentPartPr>
            <p14:xfrm>
              <a:off x="646560" y="2591640"/>
              <a:ext cx="4456080" cy="1606320"/>
            </p14:xfrm>
          </p:contentPart>
        </mc:Choice>
        <mc:Fallback xmlns="">
          <p:pic>
            <p:nvPicPr>
              <p:cNvPr id="9" name="Ink 8">
                <a:extLst>
                  <a:ext uri="{FF2B5EF4-FFF2-40B4-BE49-F238E27FC236}">
                    <a16:creationId xmlns:a16="http://schemas.microsoft.com/office/drawing/2014/main" id="{7F630863-C993-15FA-E444-6065AF3D6E03}"/>
                  </a:ext>
                </a:extLst>
              </p:cNvPr>
              <p:cNvPicPr/>
              <p:nvPr/>
            </p:nvPicPr>
            <p:blipFill>
              <a:blip r:embed="rId10"/>
              <a:stretch>
                <a:fillRect/>
              </a:stretch>
            </p:blipFill>
            <p:spPr>
              <a:xfrm>
                <a:off x="583560" y="2529000"/>
                <a:ext cx="4581720" cy="1731960"/>
              </a:xfrm>
              <a:prstGeom prst="rect">
                <a:avLst/>
              </a:prstGeom>
            </p:spPr>
          </p:pic>
        </mc:Fallback>
      </mc:AlternateContent>
      <p:grpSp>
        <p:nvGrpSpPr>
          <p:cNvPr id="16" name="Group 15">
            <a:extLst>
              <a:ext uri="{FF2B5EF4-FFF2-40B4-BE49-F238E27FC236}">
                <a16:creationId xmlns:a16="http://schemas.microsoft.com/office/drawing/2014/main" id="{6B46BC85-A773-2C12-34A0-635BD0D76D6C}"/>
              </a:ext>
            </a:extLst>
          </p:cNvPr>
          <p:cNvGrpSpPr/>
          <p:nvPr/>
        </p:nvGrpSpPr>
        <p:grpSpPr>
          <a:xfrm>
            <a:off x="1162833" y="649776"/>
            <a:ext cx="3062160" cy="1357920"/>
            <a:chOff x="572400" y="642960"/>
            <a:chExt cx="3062160" cy="135792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F06C76C5-E202-66C1-56F8-A1D85CE40012}"/>
                    </a:ext>
                  </a:extLst>
                </p14:cNvPr>
                <p14:cNvContentPartPr/>
                <p14:nvPr/>
              </p14:nvContentPartPr>
              <p14:xfrm>
                <a:off x="572400" y="1329840"/>
                <a:ext cx="804960" cy="671040"/>
              </p14:xfrm>
            </p:contentPart>
          </mc:Choice>
          <mc:Fallback xmlns="">
            <p:pic>
              <p:nvPicPr>
                <p:cNvPr id="12" name="Ink 11">
                  <a:extLst>
                    <a:ext uri="{FF2B5EF4-FFF2-40B4-BE49-F238E27FC236}">
                      <a16:creationId xmlns:a16="http://schemas.microsoft.com/office/drawing/2014/main" id="{35AD4332-9A73-C605-4DD5-BFBCB0FD91B0}"/>
                    </a:ext>
                  </a:extLst>
                </p:cNvPr>
                <p:cNvPicPr/>
                <p:nvPr/>
              </p:nvPicPr>
              <p:blipFill>
                <a:blip r:embed="rId12"/>
                <a:stretch>
                  <a:fillRect/>
                </a:stretch>
              </p:blipFill>
              <p:spPr>
                <a:xfrm>
                  <a:off x="509760" y="1267200"/>
                  <a:ext cx="93060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706334A-7540-9B9B-F1DD-21D8B34DB20D}"/>
                    </a:ext>
                  </a:extLst>
                </p14:cNvPr>
                <p14:cNvContentPartPr/>
                <p14:nvPr/>
              </p14:nvContentPartPr>
              <p14:xfrm>
                <a:off x="1768680" y="1408680"/>
                <a:ext cx="414360" cy="534240"/>
              </p14:xfrm>
            </p:contentPart>
          </mc:Choice>
          <mc:Fallback xmlns="">
            <p:pic>
              <p:nvPicPr>
                <p:cNvPr id="13" name="Ink 12">
                  <a:extLst>
                    <a:ext uri="{FF2B5EF4-FFF2-40B4-BE49-F238E27FC236}">
                      <a16:creationId xmlns:a16="http://schemas.microsoft.com/office/drawing/2014/main" id="{FCA273F1-7DC6-97D3-377F-B452497F5D67}"/>
                    </a:ext>
                  </a:extLst>
                </p:cNvPr>
                <p:cNvPicPr/>
                <p:nvPr/>
              </p:nvPicPr>
              <p:blipFill>
                <a:blip r:embed="rId14"/>
                <a:stretch>
                  <a:fillRect/>
                </a:stretch>
              </p:blipFill>
              <p:spPr>
                <a:xfrm>
                  <a:off x="1706040" y="1345680"/>
                  <a:ext cx="54000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B894A732-57F5-687E-C051-5D41023A9B19}"/>
                    </a:ext>
                  </a:extLst>
                </p14:cNvPr>
                <p14:cNvContentPartPr/>
                <p14:nvPr/>
              </p14:nvContentPartPr>
              <p14:xfrm>
                <a:off x="2481120" y="642960"/>
                <a:ext cx="445320" cy="1304640"/>
              </p14:xfrm>
            </p:contentPart>
          </mc:Choice>
          <mc:Fallback xmlns="">
            <p:pic>
              <p:nvPicPr>
                <p:cNvPr id="14" name="Ink 13">
                  <a:extLst>
                    <a:ext uri="{FF2B5EF4-FFF2-40B4-BE49-F238E27FC236}">
                      <a16:creationId xmlns:a16="http://schemas.microsoft.com/office/drawing/2014/main" id="{782471F2-49D3-0A1F-B3DE-D618AD8C896B}"/>
                    </a:ext>
                  </a:extLst>
                </p:cNvPr>
                <p:cNvPicPr/>
                <p:nvPr/>
              </p:nvPicPr>
              <p:blipFill>
                <a:blip r:embed="rId16"/>
                <a:stretch>
                  <a:fillRect/>
                </a:stretch>
              </p:blipFill>
              <p:spPr>
                <a:xfrm>
                  <a:off x="2418480" y="580320"/>
                  <a:ext cx="570960" cy="143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959EB25-95C1-2535-8F5C-7A6CBF320739}"/>
                    </a:ext>
                  </a:extLst>
                </p14:cNvPr>
                <p14:cNvContentPartPr/>
                <p14:nvPr/>
              </p14:nvContentPartPr>
              <p14:xfrm>
                <a:off x="3101040" y="1303200"/>
                <a:ext cx="533520" cy="617040"/>
              </p14:xfrm>
            </p:contentPart>
          </mc:Choice>
          <mc:Fallback xmlns="">
            <p:pic>
              <p:nvPicPr>
                <p:cNvPr id="15" name="Ink 14">
                  <a:extLst>
                    <a:ext uri="{FF2B5EF4-FFF2-40B4-BE49-F238E27FC236}">
                      <a16:creationId xmlns:a16="http://schemas.microsoft.com/office/drawing/2014/main" id="{1700C8C6-315A-84F0-0DEF-C710ECFADCE2}"/>
                    </a:ext>
                  </a:extLst>
                </p:cNvPr>
                <p:cNvPicPr/>
                <p:nvPr/>
              </p:nvPicPr>
              <p:blipFill>
                <a:blip r:embed="rId18"/>
                <a:stretch>
                  <a:fillRect/>
                </a:stretch>
              </p:blipFill>
              <p:spPr>
                <a:xfrm>
                  <a:off x="3038040" y="1240560"/>
                  <a:ext cx="659160" cy="742680"/>
                </a:xfrm>
                <a:prstGeom prst="rect">
                  <a:avLst/>
                </a:prstGeom>
              </p:spPr>
            </p:pic>
          </mc:Fallback>
        </mc:AlternateContent>
      </p:grpSp>
      <p:grpSp>
        <p:nvGrpSpPr>
          <p:cNvPr id="21" name="Group 20">
            <a:extLst>
              <a:ext uri="{FF2B5EF4-FFF2-40B4-BE49-F238E27FC236}">
                <a16:creationId xmlns:a16="http://schemas.microsoft.com/office/drawing/2014/main" id="{D7E40F28-044A-8907-F1CC-D04DC2C907F8}"/>
              </a:ext>
            </a:extLst>
          </p:cNvPr>
          <p:cNvGrpSpPr/>
          <p:nvPr/>
        </p:nvGrpSpPr>
        <p:grpSpPr>
          <a:xfrm>
            <a:off x="4282593" y="457896"/>
            <a:ext cx="1189080" cy="1595520"/>
            <a:chOff x="3692160" y="451080"/>
            <a:chExt cx="1189080" cy="159552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C45F8668-82DA-B512-D5AE-6EC0997DD3E9}"/>
                    </a:ext>
                  </a:extLst>
                </p14:cNvPr>
                <p14:cNvContentPartPr/>
                <p14:nvPr/>
              </p14:nvContentPartPr>
              <p14:xfrm>
                <a:off x="3692160" y="451080"/>
                <a:ext cx="261720" cy="1399680"/>
              </p14:xfrm>
            </p:contentPart>
          </mc:Choice>
          <mc:Fallback xmlns="">
            <p:pic>
              <p:nvPicPr>
                <p:cNvPr id="19" name="Ink 18">
                  <a:extLst>
                    <a:ext uri="{FF2B5EF4-FFF2-40B4-BE49-F238E27FC236}">
                      <a16:creationId xmlns:a16="http://schemas.microsoft.com/office/drawing/2014/main" id="{885E755C-6AB4-28CD-BB30-0ABAD428322D}"/>
                    </a:ext>
                  </a:extLst>
                </p:cNvPr>
                <p:cNvPicPr/>
                <p:nvPr/>
              </p:nvPicPr>
              <p:blipFill>
                <a:blip r:embed="rId20"/>
                <a:stretch>
                  <a:fillRect/>
                </a:stretch>
              </p:blipFill>
              <p:spPr>
                <a:xfrm>
                  <a:off x="3629160" y="388440"/>
                  <a:ext cx="387360" cy="152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980326CE-0AFF-05F6-6488-8E8C130D8EDE}"/>
                    </a:ext>
                  </a:extLst>
                </p14:cNvPr>
                <p14:cNvContentPartPr/>
                <p14:nvPr/>
              </p14:nvContentPartPr>
              <p14:xfrm>
                <a:off x="4240080" y="1090800"/>
                <a:ext cx="641160" cy="955800"/>
              </p14:xfrm>
            </p:contentPart>
          </mc:Choice>
          <mc:Fallback xmlns="">
            <p:pic>
              <p:nvPicPr>
                <p:cNvPr id="20" name="Ink 19">
                  <a:extLst>
                    <a:ext uri="{FF2B5EF4-FFF2-40B4-BE49-F238E27FC236}">
                      <a16:creationId xmlns:a16="http://schemas.microsoft.com/office/drawing/2014/main" id="{B7505D8C-B106-0213-7FFD-3754E854D808}"/>
                    </a:ext>
                  </a:extLst>
                </p:cNvPr>
                <p:cNvPicPr/>
                <p:nvPr/>
              </p:nvPicPr>
              <p:blipFill>
                <a:blip r:embed="rId22"/>
                <a:stretch>
                  <a:fillRect/>
                </a:stretch>
              </p:blipFill>
              <p:spPr>
                <a:xfrm>
                  <a:off x="4177080" y="1028160"/>
                  <a:ext cx="766800" cy="1081440"/>
                </a:xfrm>
                <a:prstGeom prst="rect">
                  <a:avLst/>
                </a:prstGeom>
              </p:spPr>
            </p:pic>
          </mc:Fallback>
        </mc:AlternateContent>
      </p:grpSp>
    </p:spTree>
    <p:extLst>
      <p:ext uri="{BB962C8B-B14F-4D97-AF65-F5344CB8AC3E}">
        <p14:creationId xmlns:p14="http://schemas.microsoft.com/office/powerpoint/2010/main" val="122237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910A-E2BF-92B6-4B5A-D681C5712E8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2BECF2D-8732-B25E-D84B-E93C9C4BF16F}"/>
              </a:ext>
            </a:extLst>
          </p:cNvPr>
          <p:cNvPicPr>
            <a:picLocks noChangeAspect="1"/>
          </p:cNvPicPr>
          <p:nvPr/>
        </p:nvPicPr>
        <p:blipFill>
          <a:blip r:embed="rId2">
            <a:extLst>
              <a:ext uri="{28A0092B-C50C-407E-A947-70E740481C1C}">
                <a14:useLocalDpi xmlns:a14="http://schemas.microsoft.com/office/drawing/2010/main"/>
              </a:ext>
            </a:extLst>
          </a:blip>
          <a:srcRect t="-1"/>
          <a:stretch/>
        </p:blipFill>
        <p:spPr>
          <a:xfrm>
            <a:off x="-8969" y="-1"/>
            <a:ext cx="12234556" cy="9311425"/>
          </a:xfrm>
          <a:prstGeom prst="rect">
            <a:avLst/>
          </a:prstGeom>
        </p:spPr>
      </p:pic>
    </p:spTree>
    <p:extLst>
      <p:ext uri="{BB962C8B-B14F-4D97-AF65-F5344CB8AC3E}">
        <p14:creationId xmlns:p14="http://schemas.microsoft.com/office/powerpoint/2010/main" val="1961120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6C6AD"/>
        </a:solidFill>
        <a:effectLst/>
      </p:bgPr>
    </p:bg>
    <p:spTree>
      <p:nvGrpSpPr>
        <p:cNvPr id="1" name="">
          <a:extLst>
            <a:ext uri="{FF2B5EF4-FFF2-40B4-BE49-F238E27FC236}">
              <a16:creationId xmlns:a16="http://schemas.microsoft.com/office/drawing/2014/main" id="{7F5169E7-6D10-21F1-0CEB-A3EA14A5A5A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75F1847-E05E-C501-F9AF-DABA13CEC21D}"/>
              </a:ext>
            </a:extLst>
          </p:cNvPr>
          <p:cNvPicPr>
            <a:picLocks noChangeAspect="1"/>
          </p:cNvPicPr>
          <p:nvPr/>
        </p:nvPicPr>
        <p:blipFill>
          <a:blip r:embed="rId2"/>
          <a:stretch>
            <a:fillRect/>
          </a:stretch>
        </p:blipFill>
        <p:spPr>
          <a:xfrm>
            <a:off x="881062" y="0"/>
            <a:ext cx="10429876" cy="6916789"/>
          </a:xfrm>
          <a:prstGeom prst="rect">
            <a:avLst/>
          </a:prstGeom>
        </p:spPr>
      </p:pic>
    </p:spTree>
    <p:extLst>
      <p:ext uri="{BB962C8B-B14F-4D97-AF65-F5344CB8AC3E}">
        <p14:creationId xmlns:p14="http://schemas.microsoft.com/office/powerpoint/2010/main" val="3536260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F7CF8-78B1-5CBF-71ED-DCBF20E8A781}"/>
            </a:ext>
          </a:extLst>
        </p:cNvPr>
        <p:cNvGrpSpPr/>
        <p:nvPr/>
      </p:nvGrpSpPr>
      <p:grpSpPr>
        <a:xfrm>
          <a:off x="0" y="0"/>
          <a:ext cx="0" cy="0"/>
          <a:chOff x="0" y="0"/>
          <a:chExt cx="0" cy="0"/>
        </a:xfrm>
      </p:grpSpPr>
      <p:pic>
        <p:nvPicPr>
          <p:cNvPr id="17410" name="Picture 2" descr="The Creation of Adam - Wikipedia">
            <a:extLst>
              <a:ext uri="{FF2B5EF4-FFF2-40B4-BE49-F238E27FC236}">
                <a16:creationId xmlns:a16="http://schemas.microsoft.com/office/drawing/2014/main" id="{616F3AED-9B3B-B543-2FE1-6D9C6838E63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62341" y="0"/>
            <a:ext cx="1511318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3DBFD5-EBD0-7891-9F20-1334AF0CAADF}"/>
              </a:ext>
            </a:extLst>
          </p:cNvPr>
          <p:cNvSpPr txBox="1"/>
          <p:nvPr/>
        </p:nvSpPr>
        <p:spPr>
          <a:xfrm rot="20584098">
            <a:off x="6690978" y="946301"/>
            <a:ext cx="1444837" cy="1015663"/>
          </a:xfrm>
          <a:prstGeom prst="rect">
            <a:avLst/>
          </a:prstGeom>
          <a:solidFill>
            <a:srgbClr val="FAE231"/>
          </a:solidFill>
          <a:effectLst>
            <a:outerShdw dist="38100" dir="2700000" algn="tl" rotWithShape="0">
              <a:prstClr val="black"/>
            </a:outerShdw>
          </a:effectLst>
        </p:spPr>
        <p:txBody>
          <a:bodyPr wrap="square">
            <a:spAutoFit/>
          </a:bodyPr>
          <a:lstStyle/>
          <a:p>
            <a:pPr algn="ctr"/>
            <a:r>
              <a:rPr lang="en-US" sz="6000" b="1" dirty="0">
                <a:latin typeface="Helvetica" pitchFamily="2" charset="0"/>
              </a:rPr>
              <a:t>A.I. </a:t>
            </a:r>
            <a:endParaRPr lang="en-US" sz="6000" dirty="0">
              <a:latin typeface="Helvetica" pitchFamily="2" charset="0"/>
            </a:endParaRPr>
          </a:p>
        </p:txBody>
      </p:sp>
    </p:spTree>
    <p:extLst>
      <p:ext uri="{BB962C8B-B14F-4D97-AF65-F5344CB8AC3E}">
        <p14:creationId xmlns:p14="http://schemas.microsoft.com/office/powerpoint/2010/main" val="1212665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66876CDB-F2A2-F5A0-E2CA-AE1583399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E97F2-0FFD-9DBD-8200-03CD4873259D}"/>
              </a:ext>
            </a:extLst>
          </p:cNvPr>
          <p:cNvSpPr>
            <a:spLocks noGrp="1"/>
          </p:cNvSpPr>
          <p:nvPr>
            <p:ph type="ctrTitle"/>
          </p:nvPr>
        </p:nvSpPr>
        <p:spPr>
          <a:xfrm rot="21309823">
            <a:off x="2855678" y="1034105"/>
            <a:ext cx="6480643" cy="2125491"/>
          </a:xfrm>
          <a:solidFill>
            <a:srgbClr val="A10183"/>
          </a:solidFill>
        </p:spPr>
        <p:txBody>
          <a:bodyPr anchor="ctr" anchorCtr="0">
            <a:normAutofit/>
          </a:bodyPr>
          <a:lstStyle/>
          <a:p>
            <a:r>
              <a:rPr lang="en-US" dirty="0">
                <a:solidFill>
                  <a:schemeClr val="bg1"/>
                </a:solidFill>
                <a:latin typeface="Inconsolata" pitchFamily="2" charset="77"/>
                <a:ea typeface="Inconsolata" pitchFamily="2" charset="77"/>
              </a:rPr>
              <a:t>Everyday AI!</a:t>
            </a:r>
          </a:p>
        </p:txBody>
      </p:sp>
      <p:sp>
        <p:nvSpPr>
          <p:cNvPr id="3" name="Subtitle 2">
            <a:extLst>
              <a:ext uri="{FF2B5EF4-FFF2-40B4-BE49-F238E27FC236}">
                <a16:creationId xmlns:a16="http://schemas.microsoft.com/office/drawing/2014/main" id="{304A4063-D51F-C078-72D9-F7F545DFD7C9}"/>
              </a:ext>
            </a:extLst>
          </p:cNvPr>
          <p:cNvSpPr>
            <a:spLocks noGrp="1"/>
          </p:cNvSpPr>
          <p:nvPr>
            <p:ph type="subTitle" idx="1"/>
          </p:nvPr>
        </p:nvSpPr>
        <p:spPr>
          <a:xfrm>
            <a:off x="1524000" y="4083951"/>
            <a:ext cx="9144000" cy="1655762"/>
          </a:xfrm>
        </p:spPr>
        <p:txBody>
          <a:bodyPr>
            <a:normAutofit lnSpcReduction="10000"/>
          </a:bodyPr>
          <a:lstStyle/>
          <a:p>
            <a:pPr algn="l"/>
            <a:r>
              <a:rPr lang="en-US" b="1" dirty="0">
                <a:latin typeface="Inconsolata" pitchFamily="2" charset="77"/>
                <a:ea typeface="Inconsolata" pitchFamily="2" charset="77"/>
              </a:rPr>
              <a:t>Jonathan Soma</a:t>
            </a:r>
          </a:p>
          <a:p>
            <a:pPr algn="l"/>
            <a:r>
              <a:rPr lang="en-US" dirty="0">
                <a:latin typeface="Inconsolata" pitchFamily="2" charset="77"/>
                <a:ea typeface="Inconsolata" pitchFamily="2" charset="77"/>
              </a:rPr>
              <a:t>Knight Chair in Data Journalism</a:t>
            </a:r>
          </a:p>
          <a:p>
            <a:pPr algn="l"/>
            <a:r>
              <a:rPr lang="en-US" dirty="0">
                <a:latin typeface="Inconsolata" pitchFamily="2" charset="77"/>
                <a:ea typeface="Inconsolata" pitchFamily="2" charset="77"/>
              </a:rPr>
              <a:t>Columbia University Graduate School of Journalism</a:t>
            </a:r>
          </a:p>
          <a:p>
            <a:pPr algn="l"/>
            <a:r>
              <a:rPr lang="en-US" dirty="0" err="1">
                <a:latin typeface="Inconsolata" pitchFamily="2" charset="77"/>
                <a:ea typeface="Inconsolata" pitchFamily="2" charset="77"/>
              </a:rPr>
              <a:t>jonathansoma.com</a:t>
            </a:r>
            <a:r>
              <a:rPr lang="en-US" dirty="0">
                <a:latin typeface="Inconsolata" pitchFamily="2" charset="77"/>
                <a:ea typeface="Inconsolata" pitchFamily="2" charset="77"/>
              </a:rPr>
              <a:t> </a:t>
            </a:r>
            <a:r>
              <a:rPr lang="en-US" b="0" i="0" dirty="0">
                <a:solidFill>
                  <a:srgbClr val="202122"/>
                </a:solidFill>
                <a:effectLst/>
                <a:latin typeface="Inconsolata" pitchFamily="2" charset="77"/>
                <a:ea typeface="Inconsolata" pitchFamily="2" charset="77"/>
              </a:rPr>
              <a:t>⠿</a:t>
            </a:r>
            <a:r>
              <a:rPr lang="en-US" dirty="0">
                <a:latin typeface="Inconsolata" pitchFamily="2" charset="77"/>
                <a:ea typeface="Inconsolata" pitchFamily="2" charset="77"/>
              </a:rPr>
              <a:t> @</a:t>
            </a:r>
            <a:r>
              <a:rPr lang="en-US" dirty="0" err="1">
                <a:latin typeface="Inconsolata" pitchFamily="2" charset="77"/>
                <a:ea typeface="Inconsolata" pitchFamily="2" charset="77"/>
              </a:rPr>
              <a:t>dangerscarf</a:t>
            </a:r>
            <a:r>
              <a:rPr lang="en-US" dirty="0">
                <a:latin typeface="Inconsolata" pitchFamily="2" charset="77"/>
                <a:ea typeface="Inconsolata" pitchFamily="2" charset="77"/>
              </a:rPr>
              <a:t> </a:t>
            </a:r>
            <a:r>
              <a:rPr lang="en-US" b="0" i="0" dirty="0">
                <a:solidFill>
                  <a:srgbClr val="202122"/>
                </a:solidFill>
                <a:effectLst/>
                <a:latin typeface="Inconsolata" pitchFamily="2" charset="77"/>
                <a:ea typeface="Inconsolata" pitchFamily="2" charset="77"/>
              </a:rPr>
              <a:t>⠿</a:t>
            </a:r>
            <a:r>
              <a:rPr lang="en-US" dirty="0">
                <a:latin typeface="Inconsolata" pitchFamily="2" charset="77"/>
                <a:ea typeface="Inconsolata" pitchFamily="2" charset="77"/>
              </a:rPr>
              <a:t> js4571@columbia.edu</a:t>
            </a:r>
          </a:p>
        </p:txBody>
      </p:sp>
      <p:sp>
        <p:nvSpPr>
          <p:cNvPr id="4" name="TextBox 3">
            <a:extLst>
              <a:ext uri="{FF2B5EF4-FFF2-40B4-BE49-F238E27FC236}">
                <a16:creationId xmlns:a16="http://schemas.microsoft.com/office/drawing/2014/main" id="{C88ECF01-5CB8-968A-C9E3-86348F2AB699}"/>
              </a:ext>
            </a:extLst>
          </p:cNvPr>
          <p:cNvSpPr txBox="1"/>
          <p:nvPr/>
        </p:nvSpPr>
        <p:spPr>
          <a:xfrm rot="292051">
            <a:off x="6451125" y="3605803"/>
            <a:ext cx="5519460" cy="492443"/>
          </a:xfrm>
          <a:prstGeom prst="rect">
            <a:avLst/>
          </a:prstGeom>
          <a:solidFill>
            <a:schemeClr val="bg1"/>
          </a:solidFill>
        </p:spPr>
        <p:txBody>
          <a:bodyPr wrap="none" rtlCol="0">
            <a:spAutoFit/>
          </a:bodyPr>
          <a:lstStyle/>
          <a:p>
            <a:r>
              <a:rPr lang="en-US" sz="2600" dirty="0">
                <a:latin typeface="Inconsolata" pitchFamily="2" charset="77"/>
                <a:ea typeface="Inconsolata" pitchFamily="2" charset="77"/>
              </a:rPr>
              <a:t>https://</a:t>
            </a:r>
            <a:r>
              <a:rPr lang="en-US" sz="2600" dirty="0" err="1">
                <a:latin typeface="Inconsolata" pitchFamily="2" charset="77"/>
                <a:ea typeface="Inconsolata" pitchFamily="2" charset="77"/>
              </a:rPr>
              <a:t>bit.ly</a:t>
            </a:r>
            <a:r>
              <a:rPr lang="en-US" sz="2600" dirty="0">
                <a:latin typeface="Inconsolata" pitchFamily="2" charset="77"/>
                <a:ea typeface="Inconsolata" pitchFamily="2" charset="77"/>
              </a:rPr>
              <a:t>/soma-second-draft</a:t>
            </a:r>
          </a:p>
        </p:txBody>
      </p:sp>
    </p:spTree>
    <p:extLst>
      <p:ext uri="{BB962C8B-B14F-4D97-AF65-F5344CB8AC3E}">
        <p14:creationId xmlns:p14="http://schemas.microsoft.com/office/powerpoint/2010/main" val="44637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FD8C3F-1653-1BCA-D2A1-54852D7C05E8}"/>
              </a:ext>
            </a:extLst>
          </p:cNvPr>
          <p:cNvPicPr>
            <a:picLocks noChangeAspect="1"/>
          </p:cNvPicPr>
          <p:nvPr/>
        </p:nvPicPr>
        <p:blipFill>
          <a:blip r:embed="rId2"/>
          <a:stretch>
            <a:fillRect/>
          </a:stretch>
        </p:blipFill>
        <p:spPr>
          <a:xfrm rot="21328492">
            <a:off x="3321340" y="-277554"/>
            <a:ext cx="5549322" cy="1327011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778B46C-61D8-B379-986E-758D11D1AA16}"/>
                  </a:ext>
                </a:extLst>
              </p14:cNvPr>
              <p14:cNvContentPartPr/>
              <p14:nvPr/>
            </p14:nvContentPartPr>
            <p14:xfrm>
              <a:off x="4419360" y="2355480"/>
              <a:ext cx="3249360" cy="629280"/>
            </p14:xfrm>
          </p:contentPart>
        </mc:Choice>
        <mc:Fallback xmlns="">
          <p:pic>
            <p:nvPicPr>
              <p:cNvPr id="9" name="Ink 8">
                <a:extLst>
                  <a:ext uri="{FF2B5EF4-FFF2-40B4-BE49-F238E27FC236}">
                    <a16:creationId xmlns:a16="http://schemas.microsoft.com/office/drawing/2014/main" id="{6778B46C-61D8-B379-986E-758D11D1AA16}"/>
                  </a:ext>
                </a:extLst>
              </p:cNvPr>
              <p:cNvPicPr/>
              <p:nvPr/>
            </p:nvPicPr>
            <p:blipFill>
              <a:blip r:embed="rId4"/>
              <a:stretch>
                <a:fillRect/>
              </a:stretch>
            </p:blipFill>
            <p:spPr>
              <a:xfrm>
                <a:off x="4356360" y="2292840"/>
                <a:ext cx="3375000" cy="754920"/>
              </a:xfrm>
              <a:prstGeom prst="rect">
                <a:avLst/>
              </a:prstGeom>
            </p:spPr>
          </p:pic>
        </mc:Fallback>
      </mc:AlternateContent>
    </p:spTree>
    <p:extLst>
      <p:ext uri="{BB962C8B-B14F-4D97-AF65-F5344CB8AC3E}">
        <p14:creationId xmlns:p14="http://schemas.microsoft.com/office/powerpoint/2010/main" val="289701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6669</TotalTime>
  <Words>455</Words>
  <Application>Microsoft Macintosh PowerPoint</Application>
  <PresentationFormat>Widescreen</PresentationFormat>
  <Paragraphs>69</Paragraphs>
  <Slides>82</Slides>
  <Notes>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AppleMyungjo</vt:lpstr>
      <vt:lpstr>Aptos</vt:lpstr>
      <vt:lpstr>Aptos Display</vt:lpstr>
      <vt:lpstr>Arial</vt:lpstr>
      <vt:lpstr>Consolas</vt:lpstr>
      <vt:lpstr>Futura Medium</vt:lpstr>
      <vt:lpstr>Georgia</vt:lpstr>
      <vt:lpstr>Helvetica</vt:lpstr>
      <vt:lpstr>Inconsolata</vt:lpstr>
      <vt:lpstr>Office Theme</vt:lpstr>
      <vt:lpstr>Everyday AI!</vt:lpstr>
      <vt:lpstr>PowerPoint Presentation</vt:lpstr>
      <vt:lpstr>PowerPoint Presentation</vt:lpstr>
      <vt:lpstr>PowerPoint Presentation</vt:lpstr>
      <vt:lpstr>Large language models don’t understand facts or concepts, they only know statistical 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tool that does it for you: Google Pinpoint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semantic search has no “right” answers.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Everyday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 messer</dc:creator>
  <cp:lastModifiedBy>jen messer</cp:lastModifiedBy>
  <cp:revision>48</cp:revision>
  <cp:lastPrinted>2025-04-03T17:16:40Z</cp:lastPrinted>
  <dcterms:created xsi:type="dcterms:W3CDTF">2025-01-28T15:37:56Z</dcterms:created>
  <dcterms:modified xsi:type="dcterms:W3CDTF">2025-04-09T15:52:28Z</dcterms:modified>
</cp:coreProperties>
</file>